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7" r:id="rId2"/>
    <p:sldId id="262" r:id="rId3"/>
    <p:sldId id="258" r:id="rId4"/>
    <p:sldId id="273" r:id="rId5"/>
    <p:sldId id="292" r:id="rId6"/>
    <p:sldId id="293" r:id="rId7"/>
    <p:sldId id="265" r:id="rId8"/>
    <p:sldId id="271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64" r:id="rId20"/>
    <p:sldId id="290" r:id="rId21"/>
    <p:sldId id="291" r:id="rId22"/>
    <p:sldId id="289" r:id="rId23"/>
    <p:sldId id="288" r:id="rId24"/>
    <p:sldId id="263" r:id="rId25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30" autoAdjust="0"/>
    <p:restoredTop sz="96395" autoAdjust="0"/>
  </p:normalViewPr>
  <p:slideViewPr>
    <p:cSldViewPr snapToGrid="0">
      <p:cViewPr varScale="1">
        <p:scale>
          <a:sx n="47" d="100"/>
          <a:sy n="47" d="100"/>
        </p:scale>
        <p:origin x="648" y="4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02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s-ES" smtClean="0"/>
              <a:t>Timón Educación</a:t>
            </a:r>
            <a:endParaRPr lang="es-ES" dirty="0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558A6B77-4CD0-4837-888F-5450ED07382F}" type="datetime1">
              <a:rPr lang="es-ES" smtClean="0"/>
              <a:t>14/04/2020</a:t>
            </a:fld>
            <a:endParaRPr lang="es-ES" dirty="0"/>
          </a:p>
        </p:txBody>
      </p:sp>
      <p:sp>
        <p:nvSpPr>
          <p:cNvPr id="4" name="Marcador de posición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57E03411-58E2-43FD-AE1D-AD77DFF8CB20}" type="slidenum">
              <a:rPr lang="es-ES" smtClean="0"/>
              <a:pPr algn="r" rtl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8191071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s-ES" noProof="0" smtClean="0"/>
              <a:t>Timón Educación</a:t>
            </a:r>
            <a:endParaRPr lang="es-ES" noProof="0" dirty="0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EFBF568D-E0C5-4F7A-80C1-F7598EC89943}" type="datetime1">
              <a:rPr lang="es-ES" noProof="0" smtClean="0"/>
              <a:pPr/>
              <a:t>14/04/2020</a:t>
            </a:fld>
            <a:endParaRPr lang="es-ES" noProof="0" dirty="0"/>
          </a:p>
        </p:txBody>
      </p:sp>
      <p:sp>
        <p:nvSpPr>
          <p:cNvPr id="4" name="Marcador de posición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 dirty="0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 dirty="0" smtClean="0"/>
              <a:t>Haga clic para modificar el estilo de texto del patrón</a:t>
            </a:r>
          </a:p>
          <a:p>
            <a:pPr lvl="1" rtl="0"/>
            <a:r>
              <a:rPr lang="es-ES" noProof="0" dirty="0" smtClean="0"/>
              <a:t>Segundo nivel</a:t>
            </a:r>
          </a:p>
          <a:p>
            <a:pPr lvl="2" rtl="0"/>
            <a:r>
              <a:rPr lang="es-ES" noProof="0" dirty="0" smtClean="0"/>
              <a:t>Tercer nivel</a:t>
            </a:r>
          </a:p>
          <a:p>
            <a:pPr lvl="3" rtl="0"/>
            <a:r>
              <a:rPr lang="es-ES" noProof="0" dirty="0" smtClean="0"/>
              <a:t>Cuarto nivel</a:t>
            </a:r>
          </a:p>
          <a:p>
            <a:pPr lvl="4" rtl="0"/>
            <a:r>
              <a:rPr lang="es-ES" noProof="0" dirty="0" smtClean="0"/>
              <a:t>Quinto nivel</a:t>
            </a:r>
            <a:endParaRPr lang="es-ES" noProof="0" dirty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C8DC57A8-AE18-4654-B6AF-04B3577165BE}" type="slidenum">
              <a:rPr lang="es-ES" noProof="0" smtClean="0"/>
              <a:pPr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581397841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encabezado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r>
              <a:rPr lang="es-ES" noProof="0" smtClean="0"/>
              <a:t>Timón Educación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40592708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encabezado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r>
              <a:rPr lang="es-ES" noProof="0" smtClean="0"/>
              <a:t>Timón Educación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2866573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encabezado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r>
              <a:rPr lang="es-ES" noProof="0" smtClean="0"/>
              <a:t>Timón Educación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767984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encabezado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r>
              <a:rPr lang="es-ES" noProof="0" smtClean="0"/>
              <a:t>Timón Educación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7035862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encabezado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r>
              <a:rPr lang="es-ES" noProof="0" smtClean="0"/>
              <a:t>Timón Educación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6515066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encabezado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r>
              <a:rPr lang="es-ES" noProof="0" smtClean="0"/>
              <a:t>Timón Educación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259583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</p:spPr>
        <p:txBody>
          <a:bodyPr rtlCol="0" anchor="b">
            <a:noAutofit/>
          </a:bodyPr>
          <a:lstStyle>
            <a:lvl1pPr algn="l" rtl="0">
              <a:defRPr sz="480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r>
              <a:rPr lang="es-ES" noProof="0" smtClean="0"/>
              <a:t>Haga clic para editar el estilo de subtítulo del patrón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98120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s imágenes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066214" y="421594"/>
            <a:ext cx="2286000" cy="1885508"/>
          </a:xfrm>
        </p:spPr>
        <p:txBody>
          <a:bodyPr rtlCol="0">
            <a:noAutofit/>
          </a:bodyPr>
          <a:lstStyle>
            <a:lvl1pPr algn="l" rtl="0">
              <a:defRPr sz="220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grpSp>
        <p:nvGrpSpPr>
          <p:cNvPr id="84" name="Grupo 83"/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Forma libre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86" name="Forma libre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87" name="Forma libre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88" name="Forma libre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89" name="Forma libre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0" name="Forma libre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1" name="Forma libre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2" name="Forma libre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3" name="Forma libre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4" name="Forma libre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5" name="Forma libre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6" name="Forma libre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</p:grpSp>
      <p:sp>
        <p:nvSpPr>
          <p:cNvPr id="97" name="Marcador de posición de imagen 33" descr="Marcador de posición vacío para agregar una imagen. Haga clic en el marcador de posición y seleccione la imagen que desee agregar.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grpSp>
        <p:nvGrpSpPr>
          <p:cNvPr id="98" name="Grupo 97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Forma libre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0" name="Forma libre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1" name="Forma libre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2" name="Forma libre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3" name="Forma libre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4" name="Forma libre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5" name="Forma libre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6" name="Forma libre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7" name="Forma libre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8" name="Forma libre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9" name="Forma libre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10" name="Forma libre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</p:grpSp>
      <p:sp>
        <p:nvSpPr>
          <p:cNvPr id="111" name="Marcador de posición de imagen 33" descr="Marcador de posición vacío para agregar una imagen. Haga clic en el marcador de posición y seleccione la imagen que desee agregar.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grpSp>
        <p:nvGrpSpPr>
          <p:cNvPr id="112" name="Grupo 111"/>
          <p:cNvGrpSpPr/>
          <p:nvPr/>
        </p:nvGrpSpPr>
        <p:grpSpPr>
          <a:xfrm>
            <a:off x="5322489" y="32456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Forma libre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14" name="Forma libre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15" name="Forma libre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16" name="Forma libre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17" name="Forma libre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18" name="Forma libre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19" name="Forma libre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20" name="Forma libre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21" name="Forma libre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22" name="Forma libre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23" name="Forma libre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24" name="Forma libre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</p:grpSp>
      <p:sp>
        <p:nvSpPr>
          <p:cNvPr id="125" name="Marcador de posición de imagen 33" descr="Marcador de posición vacío para agregar una imagen. Haga clic en el marcador de posición y seleccione la imagen que desee agregar.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4560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126" name="Marcador de posición de texto 3"/>
          <p:cNvSpPr>
            <a:spLocks noGrp="1"/>
          </p:cNvSpPr>
          <p:nvPr>
            <p:ph type="body" sz="half" idx="21"/>
          </p:nvPr>
        </p:nvSpPr>
        <p:spPr>
          <a:xfrm>
            <a:off x="9066214" y="2484992"/>
            <a:ext cx="2286000" cy="3248729"/>
          </a:xfrm>
        </p:spPr>
        <p:txBody>
          <a:bodyPr rtlCol="0" anchor="t" anchorCtr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8" name="Marcador de posición de número de diapositiva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7" name="Marcador de posición de pie de página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fech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246D6F06-7DFB-4A6A-9CCF-61EDA6E22265}" type="datetime1">
              <a:rPr lang="es-ES" noProof="0" smtClean="0"/>
              <a:t>14/04/2020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78742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836613" y="914400"/>
            <a:ext cx="6172201" cy="5029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7511732" y="3555523"/>
            <a:ext cx="3840480" cy="238807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065213" y="6019801"/>
            <a:ext cx="762000" cy="228600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fld id="{022B156B-59AE-415F-B24B-8756D48BB977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>
          <a:xfrm>
            <a:off x="8075611" y="6019801"/>
            <a:ext cx="1396260" cy="228600"/>
          </a:xfrm>
        </p:spPr>
        <p:txBody>
          <a:bodyPr rtlCol="0"/>
          <a:lstStyle>
            <a:lvl1pPr>
              <a:defRPr/>
            </a:lvl1pPr>
          </a:lstStyle>
          <a:p>
            <a:fld id="{B20CB427-51C0-4EDF-A677-345A6FE8BBC7}" type="datetime1">
              <a:rPr lang="es-ES" noProof="0" smtClean="0"/>
              <a:t>14/04/2020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23976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grpSp>
        <p:nvGrpSpPr>
          <p:cNvPr id="8" name="Grupo 7"/>
          <p:cNvGrpSpPr/>
          <p:nvPr/>
        </p:nvGrpSpPr>
        <p:grpSpPr>
          <a:xfrm>
            <a:off x="595546" y="781398"/>
            <a:ext cx="6433398" cy="5053665"/>
            <a:chOff x="5162444" y="781398"/>
            <a:chExt cx="6433398" cy="5053665"/>
          </a:xfrm>
        </p:grpSpPr>
        <p:sp>
          <p:nvSpPr>
            <p:cNvPr id="9" name="Forma libre 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" name="Forma libre 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grpSp>
          <p:nvGrpSpPr>
            <p:cNvPr id="11" name="Grupo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Forma libre 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 dirty="0"/>
              </a:p>
            </p:txBody>
          </p:sp>
          <p:sp>
            <p:nvSpPr>
              <p:cNvPr id="21" name="Forma libre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s-ES" noProof="0" dirty="0"/>
              </a:p>
            </p:txBody>
          </p:sp>
        </p:grpSp>
        <p:sp>
          <p:nvSpPr>
            <p:cNvPr id="12" name="Forma libre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3" name="Forma libre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4" name="Forma libre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5" name="Forma libre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6" name="Forma libre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7" name="Forma libre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8" name="Forma libre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9" name="Forma libre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</p:grpSp>
      <p:sp>
        <p:nvSpPr>
          <p:cNvPr id="3" name="Marcador de posición de imagen 2" descr="Marcador de posición vacío para agregar una imagen. Haga clic en el marcador de posición y seleccione la imagen que desee agregar.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l" rtl="0">
              <a:buNone/>
              <a:defRPr sz="32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7492891" y="3555521"/>
            <a:ext cx="3840480" cy="216851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7A211F89-1432-4474-8B85-FFDA8C171A00}" type="datetime1">
              <a:rPr lang="es-ES" noProof="0" smtClean="0"/>
              <a:t>14/04/2020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65957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4C3BA3D-459D-4FFE-AE62-B4F859931807}" type="datetime1">
              <a:rPr lang="es-ES" noProof="0" smtClean="0"/>
              <a:t>14/04/2020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44793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624268" y="304800"/>
            <a:ext cx="1729531" cy="5676900"/>
          </a:xfrm>
        </p:spPr>
        <p:txBody>
          <a:bodyPr vert="eaVert" rtlCol="0"/>
          <a:lstStyle>
            <a:lvl1pPr>
              <a:lnSpc>
                <a:spcPct val="100000"/>
              </a:lnSpc>
              <a:defRPr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>
          <a:xfrm>
            <a:off x="838199" y="304800"/>
            <a:ext cx="8633671" cy="5676900"/>
          </a:xfrm>
        </p:spPr>
        <p:txBody>
          <a:bodyPr vert="eaVert" rtlCol="0"/>
          <a:lstStyle/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961CEA1-178B-4554-950C-E63C832CD5BD}" type="datetime1">
              <a:rPr lang="es-ES" noProof="0" smtClean="0"/>
              <a:t>14/04/2020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420580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6B83FFB-F488-47EA-A76C-87CC4B806F1E}" type="datetime1">
              <a:rPr lang="es-ES" noProof="0" smtClean="0"/>
              <a:t>14/04/2020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3963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440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22925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sz="half" idx="1"/>
          </p:nvPr>
        </p:nvSpPr>
        <p:spPr>
          <a:xfrm>
            <a:off x="1065212" y="1825625"/>
            <a:ext cx="4954588" cy="4187952"/>
          </a:xfrm>
        </p:spPr>
        <p:txBody>
          <a:bodyPr rtlCol="0"/>
          <a:lstStyle/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951414" cy="4187952"/>
          </a:xfrm>
        </p:spPr>
        <p:txBody>
          <a:bodyPr rtlCol="0"/>
          <a:lstStyle/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0CE39EA-06B7-45EE-9929-25D100F4A56F}" type="datetime1">
              <a:rPr lang="es-ES" noProof="0" smtClean="0"/>
              <a:t>14/04/2020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97275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069848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/>
          </p:nvPr>
        </p:nvSpPr>
        <p:spPr>
          <a:xfrm>
            <a:off x="1069848" y="2505075"/>
            <a:ext cx="4956048" cy="3476625"/>
          </a:xfrm>
        </p:spPr>
        <p:txBody>
          <a:bodyPr rtlCol="0"/>
          <a:lstStyle/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5" name="Marcador de posición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6" name="Marcador de posición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956048" cy="3476625"/>
          </a:xfrm>
        </p:spPr>
        <p:txBody>
          <a:bodyPr rtlCol="0"/>
          <a:lstStyle/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9" name="Marcador de posición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8" name="Marcador de posición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7" name="Marcador de posición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FCFB697-4DC2-481D-AA20-D2B697C14DF1}" type="datetime1">
              <a:rPr lang="es-ES" noProof="0" smtClean="0"/>
              <a:t>14/04/2020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31857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4" name="Marcador de posición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9ADB65E-931E-4349-AF6B-6440513A8271}" type="datetime1">
              <a:rPr lang="es-ES" noProof="0" smtClean="0"/>
              <a:t>14/04/2020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51281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ción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3" name="Marcador de posición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2" name="Marcador de posición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7AC393C-13A0-4E3A-A262-F89E2831485D}" type="datetime1">
              <a:rPr lang="es-ES" noProof="0" smtClean="0"/>
              <a:t>14/04/2020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84787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imágenes con leyend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5212" y="304799"/>
            <a:ext cx="10058402" cy="1216152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grpSp>
        <p:nvGrpSpPr>
          <p:cNvPr id="9" name="Grupo 8"/>
          <p:cNvGrpSpPr/>
          <p:nvPr/>
        </p:nvGrpSpPr>
        <p:grpSpPr>
          <a:xfrm>
            <a:off x="1052422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Forma libre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1" name="Forma libre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2" name="Forma libre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3" name="Forma libre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4" name="Forma libre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5" name="Forma libre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6" name="Forma libre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7" name="Forma libre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8" name="Forma libre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9" name="Forma libre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20" name="Forma libre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21" name="Forma libre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</p:grpSp>
      <p:sp>
        <p:nvSpPr>
          <p:cNvPr id="36" name="Marcador de posición de imagen 33" descr="Marcador de posición vacío para agregar una imagen. Haga clic en el marcador de posición y seleccione la imagen que desee agregar."/>
          <p:cNvSpPr>
            <a:spLocks noGrp="1" noChangeAspect="1"/>
          </p:cNvSpPr>
          <p:nvPr>
            <p:ph type="pic" sz="quarter" idx="17"/>
          </p:nvPr>
        </p:nvSpPr>
        <p:spPr>
          <a:xfrm>
            <a:off x="1265028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39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1052423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grpSp>
        <p:nvGrpSpPr>
          <p:cNvPr id="22" name="Grupo 21"/>
          <p:cNvGrpSpPr/>
          <p:nvPr/>
        </p:nvGrpSpPr>
        <p:grpSpPr>
          <a:xfrm>
            <a:off x="6763111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Forma libre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24" name="Forma libre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25" name="Forma libre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26" name="Forma libre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27" name="Forma libre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28" name="Forma libre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29" name="Forma libre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30" name="Forma libre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31" name="Forma libre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32" name="Forma libre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33" name="Forma libre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34" name="Forma libre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</p:grpSp>
      <p:sp>
        <p:nvSpPr>
          <p:cNvPr id="37" name="Marcador de posición de imagen 33" descr="Marcador de posición vacío para agregar una imagen. Haga clic en el marcador de posición y seleccione la imagen que desee agregar."/>
          <p:cNvSpPr>
            <a:spLocks noGrp="1" noChangeAspect="1"/>
          </p:cNvSpPr>
          <p:nvPr>
            <p:ph type="pic" sz="quarter" idx="18"/>
          </p:nvPr>
        </p:nvSpPr>
        <p:spPr>
          <a:xfrm>
            <a:off x="6975717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40" name="Marcador de posición de texto 3"/>
          <p:cNvSpPr>
            <a:spLocks noGrp="1"/>
          </p:cNvSpPr>
          <p:nvPr>
            <p:ph type="body" sz="half" idx="19"/>
          </p:nvPr>
        </p:nvSpPr>
        <p:spPr>
          <a:xfrm>
            <a:off x="6742908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8" name="Marcador de posición de número de diapositiva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7" name="Marcador de posición de pie de página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fech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218DA0BA-EC80-4B00-9E2F-DC37B9AE9DD1}" type="datetime1">
              <a:rPr lang="es-ES" noProof="0" smtClean="0"/>
              <a:t>14/04/2020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16827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s imágenes con leyend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grpSp>
        <p:nvGrpSpPr>
          <p:cNvPr id="52" name="Grupo 51"/>
          <p:cNvGrpSpPr>
            <a:grpSpLocks noChangeAspect="1"/>
          </p:cNvGrpSpPr>
          <p:nvPr/>
        </p:nvGrpSpPr>
        <p:grpSpPr>
          <a:xfrm rot="5400000">
            <a:off x="104513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Forma libre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54" name="Forma libre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55" name="Forma libre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56" name="Forma libre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57" name="Forma libre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58" name="Forma libre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59" name="Forma libre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60" name="Forma libre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61" name="Forma libre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62" name="Forma libre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63" name="Forma libre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64" name="Forma libre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</p:grpSp>
      <p:sp>
        <p:nvSpPr>
          <p:cNvPr id="79" name="Marcador de posición de imagen 33" descr="Marcador de posición vacío para agregar una imagen. Haga clic en el marcador de posición y seleccione la imagen que desee agregar."/>
          <p:cNvSpPr>
            <a:spLocks noGrp="1"/>
          </p:cNvSpPr>
          <p:nvPr>
            <p:ph type="pic" sz="quarter" idx="19"/>
          </p:nvPr>
        </p:nvSpPr>
        <p:spPr>
          <a:xfrm>
            <a:off x="1249168" y="1824285"/>
            <a:ext cx="2715289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81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123521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grpSp>
        <p:nvGrpSpPr>
          <p:cNvPr id="84" name="Grupo 83"/>
          <p:cNvGrpSpPr>
            <a:grpSpLocks noChangeAspect="1"/>
          </p:cNvGrpSpPr>
          <p:nvPr userDrawn="1"/>
        </p:nvGrpSpPr>
        <p:grpSpPr>
          <a:xfrm rot="5400000">
            <a:off x="4517135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Forma libre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86" name="Forma libre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87" name="Forma libre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88" name="Forma libre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89" name="Forma libre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0" name="Forma libre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1" name="Forma libre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2" name="Forma libre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3" name="Forma libre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4" name="Forma libre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5" name="Forma libre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6" name="Forma libre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</p:grpSp>
      <p:sp>
        <p:nvSpPr>
          <p:cNvPr id="78" name="Marcador de posición de imagen 33" descr="Marcador de posición vacío para agregar una imagen. Haga clic en el marcador de posición y seleccione la imagen que desee agregar."/>
          <p:cNvSpPr>
            <a:spLocks noGrp="1"/>
          </p:cNvSpPr>
          <p:nvPr>
            <p:ph type="pic" sz="quarter" idx="18"/>
          </p:nvPr>
        </p:nvSpPr>
        <p:spPr>
          <a:xfrm>
            <a:off x="4720924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82" name="Marcador de posición de texto 3"/>
          <p:cNvSpPr>
            <a:spLocks noGrp="1"/>
          </p:cNvSpPr>
          <p:nvPr>
            <p:ph type="body" sz="half" idx="21"/>
          </p:nvPr>
        </p:nvSpPr>
        <p:spPr>
          <a:xfrm>
            <a:off x="4707208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grpSp>
        <p:nvGrpSpPr>
          <p:cNvPr id="97" name="Grupo 96"/>
          <p:cNvGrpSpPr>
            <a:grpSpLocks noChangeAspect="1"/>
          </p:cNvGrpSpPr>
          <p:nvPr userDrawn="1"/>
        </p:nvGrpSpPr>
        <p:grpSpPr>
          <a:xfrm rot="5400000">
            <a:off x="801900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8" name="Forma libre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99" name="Forma libre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0" name="Forma libre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1" name="Forma libre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2" name="Forma libre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3" name="Forma libre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4" name="Forma libre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5" name="Forma libre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6" name="Forma libre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7" name="Forma libre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8" name="Forma libre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  <p:sp>
          <p:nvSpPr>
            <p:cNvPr id="109" name="Forma libre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s-ES" noProof="0" dirty="0"/>
            </a:p>
          </p:txBody>
        </p:sp>
      </p:grpSp>
      <p:sp>
        <p:nvSpPr>
          <p:cNvPr id="80" name="Marcador de posición de imagen 33" descr="Marcador de posición vacío para agregar una imagen. Haga clic en el marcador de posición y seleccione la imagen que desee agregar."/>
          <p:cNvSpPr>
            <a:spLocks noGrp="1"/>
          </p:cNvSpPr>
          <p:nvPr>
            <p:ph type="pic" sz="quarter" idx="20"/>
          </p:nvPr>
        </p:nvSpPr>
        <p:spPr>
          <a:xfrm>
            <a:off x="8222798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83" name="Marcador de posición de texto 3"/>
          <p:cNvSpPr>
            <a:spLocks noGrp="1"/>
          </p:cNvSpPr>
          <p:nvPr>
            <p:ph type="body" sz="half" idx="22"/>
          </p:nvPr>
        </p:nvSpPr>
        <p:spPr>
          <a:xfrm>
            <a:off x="820908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8" name="Marcador de posición de número de diapositiva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7" name="Marcador de posición de pie de página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fech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F5D9097-C309-4FB6-9A34-FE14AAB5E943}" type="datetime1">
              <a:rPr lang="es-ES" noProof="0" smtClean="0"/>
              <a:t>14/04/2020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6819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título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es-ES" noProof="0" dirty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065214" y="1752600"/>
            <a:ext cx="100584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 dirty="0" smtClean="0"/>
              <a:t>Editar estilos de texto del patrón</a:t>
            </a:r>
          </a:p>
          <a:p>
            <a:pPr lvl="1" rtl="0"/>
            <a:r>
              <a:rPr lang="es-ES" noProof="0" dirty="0" smtClean="0"/>
              <a:t>Segundo nivel</a:t>
            </a:r>
          </a:p>
          <a:p>
            <a:pPr lvl="2" rtl="0"/>
            <a:r>
              <a:rPr lang="es-ES" noProof="0" dirty="0" smtClean="0"/>
              <a:t>Tercer nivel</a:t>
            </a:r>
          </a:p>
          <a:p>
            <a:pPr lvl="3" rtl="0"/>
            <a:r>
              <a:rPr lang="es-ES" noProof="0" dirty="0" smtClean="0"/>
              <a:t>Cuarto nivel</a:t>
            </a:r>
          </a:p>
          <a:p>
            <a:pPr lvl="4" rtl="0"/>
            <a:r>
              <a:rPr lang="es-ES" noProof="0" dirty="0" smtClean="0"/>
              <a:t>Quinto nivel</a:t>
            </a:r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022B156B-59AE-415F-B24B-8756D48BB977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3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lang="es-ES" noProof="0" dirty="0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2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fld id="{57933623-24EC-4DBE-900D-3F7CC5281168}" type="datetime1">
              <a:rPr lang="es-ES" noProof="0" smtClean="0"/>
              <a:t>14/04/2020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30063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62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3464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JPG"/><Relationship Id="rId4" Type="http://schemas.microsoft.com/office/2007/relationships/hdphoto" Target="../media/hdphoto12.wdp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microsoft.com/office/2007/relationships/hdphoto" Target="../media/hdphoto14.wdp"/><Relationship Id="rId5" Type="http://schemas.openxmlformats.org/officeDocument/2006/relationships/image" Target="../media/image29.png"/><Relationship Id="rId4" Type="http://schemas.microsoft.com/office/2007/relationships/hdphoto" Target="../media/hdphoto13.wdp"/><Relationship Id="rId9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JPG"/><Relationship Id="rId4" Type="http://schemas.microsoft.com/office/2007/relationships/hdphoto" Target="../media/hdphoto16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3.JPG"/><Relationship Id="rId7" Type="http://schemas.microsoft.com/office/2007/relationships/hdphoto" Target="../media/hdphoto18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5" Type="http://schemas.microsoft.com/office/2007/relationships/hdphoto" Target="../media/hdphoto17.wdp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7.JPG"/><Relationship Id="rId4" Type="http://schemas.microsoft.com/office/2007/relationships/hdphoto" Target="../media/hdphoto19.wdp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3" Type="http://schemas.openxmlformats.org/officeDocument/2006/relationships/image" Target="../media/image38.png"/><Relationship Id="rId7" Type="http://schemas.openxmlformats.org/officeDocument/2006/relationships/image" Target="../media/image4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microsoft.com/office/2007/relationships/hdphoto" Target="../media/hdphoto21.wdp"/><Relationship Id="rId5" Type="http://schemas.openxmlformats.org/officeDocument/2006/relationships/image" Target="../media/image39.png"/><Relationship Id="rId4" Type="http://schemas.microsoft.com/office/2007/relationships/hdphoto" Target="../media/hdphoto20.wdp"/><Relationship Id="rId9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JPG"/><Relationship Id="rId4" Type="http://schemas.microsoft.com/office/2007/relationships/hdphoto" Target="../media/hdphoto23.wdp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26.wdp"/><Relationship Id="rId3" Type="http://schemas.openxmlformats.org/officeDocument/2006/relationships/image" Target="../media/image43.png"/><Relationship Id="rId7" Type="http://schemas.openxmlformats.org/officeDocument/2006/relationships/image" Target="../media/image4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microsoft.com/office/2007/relationships/hdphoto" Target="../media/hdphoto25.wdp"/><Relationship Id="rId5" Type="http://schemas.openxmlformats.org/officeDocument/2006/relationships/image" Target="../media/image44.png"/><Relationship Id="rId4" Type="http://schemas.microsoft.com/office/2007/relationships/hdphoto" Target="../media/hdphoto24.wdp"/><Relationship Id="rId9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7.JPG"/><Relationship Id="rId4" Type="http://schemas.microsoft.com/office/2007/relationships/hdphoto" Target="../media/hdphoto27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0.png"/><Relationship Id="rId5" Type="http://schemas.openxmlformats.org/officeDocument/2006/relationships/image" Target="../media/image49.JP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0.png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0.png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5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28.wdp"/><Relationship Id="rId5" Type="http://schemas.openxmlformats.org/officeDocument/2006/relationships/image" Target="../media/image55.png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8.png"/><Relationship Id="rId4" Type="http://schemas.microsoft.com/office/2007/relationships/hdphoto" Target="../media/hdphoto29.wdp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instagram.com/timoneditores?igshid=17a1a5v7ugnjf" TargetMode="External"/><Relationship Id="rId13" Type="http://schemas.openxmlformats.org/officeDocument/2006/relationships/image" Target="../media/image62.png"/><Relationship Id="rId3" Type="http://schemas.openxmlformats.org/officeDocument/2006/relationships/hyperlink" Target="mailto:pedidos@timoneducacion.com" TargetMode="External"/><Relationship Id="rId7" Type="http://schemas.openxmlformats.org/officeDocument/2006/relationships/image" Target="../media/image59.png"/><Relationship Id="rId12" Type="http://schemas.openxmlformats.org/officeDocument/2006/relationships/hyperlink" Target="https://www.youtube.com/channel/UCnk-luki_WLJ1eeTWPUchZA/featured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twitter.com/TimonEditores" TargetMode="External"/><Relationship Id="rId11" Type="http://schemas.openxmlformats.org/officeDocument/2006/relationships/image" Target="../media/image61.png"/><Relationship Id="rId5" Type="http://schemas.openxmlformats.org/officeDocument/2006/relationships/image" Target="../media/image5.png"/><Relationship Id="rId10" Type="http://schemas.openxmlformats.org/officeDocument/2006/relationships/hyperlink" Target="https://www.facebook.com/TimonEditores/" TargetMode="External"/><Relationship Id="rId4" Type="http://schemas.openxmlformats.org/officeDocument/2006/relationships/hyperlink" Target="http://www.timoneditores.com/" TargetMode="External"/><Relationship Id="rId9" Type="http://schemas.openxmlformats.org/officeDocument/2006/relationships/image" Target="../media/image60.png"/><Relationship Id="rId1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microsoft.com/office/2007/relationships/hdphoto" Target="../media/hdphoto4.wdp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4.xml"/><Relationship Id="rId7" Type="http://schemas.microsoft.com/office/2007/relationships/hdphoto" Target="../media/hdphoto5.wdp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8.png"/><Relationship Id="rId11" Type="http://schemas.openxmlformats.org/officeDocument/2006/relationships/image" Target="../media/image6.png"/><Relationship Id="rId5" Type="http://schemas.openxmlformats.org/officeDocument/2006/relationships/image" Target="../media/image17.emf"/><Relationship Id="rId10" Type="http://schemas.microsoft.com/office/2007/relationships/hdphoto" Target="../media/hdphoto6.wdp"/><Relationship Id="rId4" Type="http://schemas.openxmlformats.org/officeDocument/2006/relationships/oleObject" Target="../embeddings/oleObject1.bin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microsoft.com/office/2007/relationships/hdphoto" Target="../media/hdphoto9.wdp"/><Relationship Id="rId11" Type="http://schemas.openxmlformats.org/officeDocument/2006/relationships/image" Target="../media/image6.png"/><Relationship Id="rId5" Type="http://schemas.openxmlformats.org/officeDocument/2006/relationships/image" Target="../media/image23.png"/><Relationship Id="rId10" Type="http://schemas.microsoft.com/office/2007/relationships/hdphoto" Target="../media/hdphoto11.wdp"/><Relationship Id="rId4" Type="http://schemas.microsoft.com/office/2007/relationships/hdphoto" Target="../media/hdphoto8.wdp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251759" y="3589167"/>
            <a:ext cx="6858002" cy="720608"/>
          </a:xfrm>
        </p:spPr>
        <p:txBody>
          <a:bodyPr rtlCol="0"/>
          <a:lstStyle/>
          <a:p>
            <a:pPr algn="ctr" rtl="0"/>
            <a:r>
              <a:rPr lang="es-ES" dirty="0" smtClean="0"/>
              <a:t/>
            </a:r>
            <a:br>
              <a:rPr lang="es-ES" dirty="0" smtClean="0"/>
            </a:br>
            <a:r>
              <a:rPr lang="es-ES" dirty="0">
                <a:latin typeface="+mn-lt"/>
              </a:rPr>
              <a:t/>
            </a:r>
            <a:br>
              <a:rPr lang="es-ES" dirty="0">
                <a:latin typeface="+mn-lt"/>
              </a:rPr>
            </a:br>
            <a:r>
              <a:rPr lang="es-ES" dirty="0" smtClean="0">
                <a:solidFill>
                  <a:schemeClr val="bg2">
                    <a:lumMod val="10000"/>
                  </a:schemeClr>
                </a:solidFill>
                <a:latin typeface="+mn-lt"/>
              </a:rPr>
              <a:t>Pri</a:t>
            </a:r>
            <a:r>
              <a:rPr lang="es-ES" dirty="0" smtClean="0">
                <a:solidFill>
                  <a:schemeClr val="bg2">
                    <a:lumMod val="10000"/>
                  </a:schemeClr>
                </a:solidFill>
              </a:rPr>
              <a:t>maria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endParaRPr lang="es-ES" dirty="0">
              <a:solidFill>
                <a:srgbClr val="002060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111317" y="4165144"/>
            <a:ext cx="6858002" cy="994298"/>
          </a:xfrm>
        </p:spPr>
        <p:txBody>
          <a:bodyPr rtlCol="0">
            <a:normAutofit fontScale="70000" lnSpcReduction="20000"/>
          </a:bodyPr>
          <a:lstStyle/>
          <a:p>
            <a:pPr rtl="0"/>
            <a:endParaRPr lang="es-ES" dirty="0" smtClean="0"/>
          </a:p>
          <a:p>
            <a:pPr rtl="0"/>
            <a:endParaRPr lang="es-ES" dirty="0"/>
          </a:p>
          <a:p>
            <a:pPr algn="ctr" rtl="0"/>
            <a:r>
              <a:rPr lang="es-ES" dirty="0" smtClean="0"/>
              <a:t>        </a:t>
            </a:r>
            <a:r>
              <a:rPr lang="es-ES" dirty="0" smtClean="0">
                <a:solidFill>
                  <a:schemeClr val="bg2">
                    <a:lumMod val="10000"/>
                  </a:schemeClr>
                </a:solidFill>
              </a:rPr>
              <a:t> El mejor programa de educación socioemocional </a:t>
            </a:r>
            <a:endParaRPr lang="es-ES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004" y="-248575"/>
            <a:ext cx="5202314" cy="398237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004" y="2287379"/>
            <a:ext cx="7771757" cy="1446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67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0667" y="588885"/>
            <a:ext cx="11545305" cy="582967"/>
          </a:xfrm>
        </p:spPr>
        <p:txBody>
          <a:bodyPr>
            <a:normAutofit/>
          </a:bodyPr>
          <a:lstStyle/>
          <a:p>
            <a:pPr algn="ctr"/>
            <a:r>
              <a:rPr lang="es-ES" sz="2900" dirty="0">
                <a:solidFill>
                  <a:schemeClr val="bg2">
                    <a:lumMod val="10000"/>
                  </a:schemeClr>
                </a:solidFill>
              </a:rPr>
              <a:t>Planeación De Clase </a:t>
            </a:r>
            <a:r>
              <a:rPr lang="es-ES" sz="2900" dirty="0" smtClean="0">
                <a:solidFill>
                  <a:schemeClr val="bg2">
                    <a:lumMod val="10000"/>
                  </a:schemeClr>
                </a:solidFill>
              </a:rPr>
              <a:t>2º </a:t>
            </a:r>
            <a:r>
              <a:rPr lang="es-ES" sz="2900" dirty="0">
                <a:solidFill>
                  <a:schemeClr val="bg2">
                    <a:lumMod val="10000"/>
                  </a:schemeClr>
                </a:solidFill>
              </a:rPr>
              <a:t>Primaria </a:t>
            </a:r>
            <a:endParaRPr lang="es-MX" sz="29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26959" cy="117185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8947" y="1171852"/>
            <a:ext cx="6667025" cy="4891597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67" y="3054895"/>
            <a:ext cx="4758431" cy="3008554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350667" y="1322773"/>
            <a:ext cx="4758431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MX" sz="14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Considera el involucramiento de los padres de familia/tutores como un elemento importante para el desarrollo de habilidades sociales-emocionales. Por ello, cada lección incluye lo que llamamos “Reforzamiento de Tema en Casa”.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88583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193537" y="710214"/>
            <a:ext cx="7794276" cy="467557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 smtClean="0">
                <a:solidFill>
                  <a:schemeClr val="bg2">
                    <a:lumMod val="10000"/>
                  </a:schemeClr>
                </a:solidFill>
              </a:rPr>
              <a:t>Libro </a:t>
            </a:r>
            <a:r>
              <a:rPr lang="es-ES" dirty="0">
                <a:solidFill>
                  <a:schemeClr val="bg2">
                    <a:lumMod val="10000"/>
                  </a:schemeClr>
                </a:solidFill>
              </a:rPr>
              <a:t>Del Alumno </a:t>
            </a:r>
            <a:r>
              <a:rPr lang="es-ES" dirty="0" smtClean="0">
                <a:solidFill>
                  <a:schemeClr val="bg2">
                    <a:lumMod val="10000"/>
                  </a:schemeClr>
                </a:solidFill>
              </a:rPr>
              <a:t>3º </a:t>
            </a:r>
            <a:r>
              <a:rPr lang="es-ES" dirty="0">
                <a:solidFill>
                  <a:schemeClr val="bg2">
                    <a:lumMod val="10000"/>
                  </a:schemeClr>
                </a:solidFill>
              </a:rPr>
              <a:t>De Primaria </a:t>
            </a:r>
            <a:endParaRPr lang="es-MX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26959" cy="117185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3536" y="1393794"/>
            <a:ext cx="3833165" cy="447471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4648" y="1393794"/>
            <a:ext cx="3833165" cy="447471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983" y="1393794"/>
            <a:ext cx="3790606" cy="447471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79" y="514904"/>
            <a:ext cx="5033641" cy="71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02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4089" y="633273"/>
            <a:ext cx="10830866" cy="538579"/>
          </a:xfrm>
        </p:spPr>
        <p:txBody>
          <a:bodyPr>
            <a:normAutofit/>
          </a:bodyPr>
          <a:lstStyle/>
          <a:p>
            <a:pPr algn="ctr"/>
            <a:r>
              <a:rPr lang="es-ES" sz="29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Planeación De Clase </a:t>
            </a:r>
            <a:r>
              <a:rPr lang="es-ES" sz="29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3º </a:t>
            </a:r>
            <a:r>
              <a:rPr lang="es-ES" sz="29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Primaria </a:t>
            </a:r>
            <a:endParaRPr lang="es-MX" sz="2900" dirty="0">
              <a:solidFill>
                <a:schemeClr val="tx2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26959" cy="117185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8947" y="1171852"/>
            <a:ext cx="6676008" cy="4891597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67" y="3054895"/>
            <a:ext cx="4758431" cy="3008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4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28955" y="642152"/>
            <a:ext cx="7767616" cy="529700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 smtClean="0">
                <a:solidFill>
                  <a:schemeClr val="bg2">
                    <a:lumMod val="10000"/>
                  </a:schemeClr>
                </a:solidFill>
              </a:rPr>
              <a:t>Libro </a:t>
            </a:r>
            <a:r>
              <a:rPr lang="es-ES" dirty="0">
                <a:solidFill>
                  <a:schemeClr val="bg2">
                    <a:lumMod val="10000"/>
                  </a:schemeClr>
                </a:solidFill>
              </a:rPr>
              <a:t>Del Alumno </a:t>
            </a:r>
            <a:r>
              <a:rPr lang="es-ES" dirty="0" smtClean="0">
                <a:solidFill>
                  <a:schemeClr val="bg2">
                    <a:lumMod val="10000"/>
                  </a:schemeClr>
                </a:solidFill>
              </a:rPr>
              <a:t>4º </a:t>
            </a:r>
            <a:r>
              <a:rPr lang="es-ES" dirty="0">
                <a:solidFill>
                  <a:schemeClr val="bg2">
                    <a:lumMod val="10000"/>
                  </a:schemeClr>
                </a:solidFill>
              </a:rPr>
              <a:t>De Primaria </a:t>
            </a:r>
            <a:endParaRPr lang="es-MX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26959" cy="117185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955" y="1411549"/>
            <a:ext cx="3790606" cy="447471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5965" y="1411549"/>
            <a:ext cx="3790606" cy="447471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45" y="1411549"/>
            <a:ext cx="3790606" cy="447471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79" y="514904"/>
            <a:ext cx="5033641" cy="71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223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0667" y="642151"/>
            <a:ext cx="11545305" cy="529701"/>
          </a:xfrm>
        </p:spPr>
        <p:txBody>
          <a:bodyPr>
            <a:normAutofit/>
          </a:bodyPr>
          <a:lstStyle/>
          <a:p>
            <a:pPr algn="ctr"/>
            <a:r>
              <a:rPr lang="es-ES" sz="2900" dirty="0">
                <a:solidFill>
                  <a:schemeClr val="bg2">
                    <a:lumMod val="10000"/>
                  </a:schemeClr>
                </a:solidFill>
              </a:rPr>
              <a:t>Planeación De Clase </a:t>
            </a:r>
            <a:r>
              <a:rPr lang="es-ES" sz="2900" dirty="0" smtClean="0">
                <a:solidFill>
                  <a:schemeClr val="bg2">
                    <a:lumMod val="10000"/>
                  </a:schemeClr>
                </a:solidFill>
              </a:rPr>
              <a:t>4º </a:t>
            </a:r>
            <a:r>
              <a:rPr lang="es-ES" sz="2900" dirty="0">
                <a:solidFill>
                  <a:schemeClr val="bg2">
                    <a:lumMod val="10000"/>
                  </a:schemeClr>
                </a:solidFill>
              </a:rPr>
              <a:t>Primaria </a:t>
            </a:r>
            <a:endParaRPr lang="es-MX" sz="29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26959" cy="117185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8947" y="1171852"/>
            <a:ext cx="6667025" cy="4891597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67" y="3054894"/>
            <a:ext cx="4758431" cy="300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746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147540" y="642151"/>
            <a:ext cx="7805478" cy="529701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 smtClean="0">
                <a:solidFill>
                  <a:schemeClr val="bg2">
                    <a:lumMod val="10000"/>
                  </a:schemeClr>
                </a:solidFill>
              </a:rPr>
              <a:t>Libro </a:t>
            </a:r>
            <a:r>
              <a:rPr lang="es-ES" dirty="0">
                <a:solidFill>
                  <a:schemeClr val="bg2">
                    <a:lumMod val="10000"/>
                  </a:schemeClr>
                </a:solidFill>
              </a:rPr>
              <a:t>Del Alumno 5</a:t>
            </a:r>
            <a:r>
              <a:rPr lang="es-ES" dirty="0" smtClean="0">
                <a:solidFill>
                  <a:schemeClr val="bg2">
                    <a:lumMod val="10000"/>
                  </a:schemeClr>
                </a:solidFill>
              </a:rPr>
              <a:t>º </a:t>
            </a:r>
            <a:r>
              <a:rPr lang="es-ES" dirty="0">
                <a:solidFill>
                  <a:schemeClr val="bg2">
                    <a:lumMod val="10000"/>
                  </a:schemeClr>
                </a:solidFill>
              </a:rPr>
              <a:t>De Primaria </a:t>
            </a:r>
            <a:endParaRPr lang="es-MX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26959" cy="117185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540" y="1420427"/>
            <a:ext cx="3840480" cy="447471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538" y="1411549"/>
            <a:ext cx="3840480" cy="447471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16" y="1420427"/>
            <a:ext cx="3790606" cy="447471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79" y="514904"/>
            <a:ext cx="5033641" cy="71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603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5212" y="487840"/>
            <a:ext cx="10830760" cy="556333"/>
          </a:xfrm>
        </p:spPr>
        <p:txBody>
          <a:bodyPr>
            <a:normAutofit/>
          </a:bodyPr>
          <a:lstStyle/>
          <a:p>
            <a:pPr algn="ctr"/>
            <a:r>
              <a:rPr lang="es-ES" sz="2900" dirty="0">
                <a:solidFill>
                  <a:schemeClr val="bg2">
                    <a:lumMod val="10000"/>
                  </a:schemeClr>
                </a:solidFill>
              </a:rPr>
              <a:t>Planeación De Clase 5</a:t>
            </a:r>
            <a:r>
              <a:rPr lang="es-ES" sz="2900" dirty="0" smtClean="0">
                <a:solidFill>
                  <a:schemeClr val="bg2">
                    <a:lumMod val="10000"/>
                  </a:schemeClr>
                </a:solidFill>
              </a:rPr>
              <a:t>º </a:t>
            </a:r>
            <a:r>
              <a:rPr lang="es-ES" sz="2900" dirty="0">
                <a:solidFill>
                  <a:schemeClr val="bg2">
                    <a:lumMod val="10000"/>
                  </a:schemeClr>
                </a:solidFill>
              </a:rPr>
              <a:t>Primaria </a:t>
            </a:r>
            <a:endParaRPr lang="es-MX" sz="29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26959" cy="117185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8947" y="1044174"/>
            <a:ext cx="6667025" cy="500203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67" y="3054894"/>
            <a:ext cx="4758431" cy="3008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494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167435" y="630315"/>
            <a:ext cx="7725664" cy="460508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 smtClean="0">
                <a:solidFill>
                  <a:schemeClr val="bg2">
                    <a:lumMod val="10000"/>
                  </a:schemeClr>
                </a:solidFill>
              </a:rPr>
              <a:t>Libro </a:t>
            </a:r>
            <a:r>
              <a:rPr lang="es-ES" dirty="0">
                <a:solidFill>
                  <a:schemeClr val="bg2">
                    <a:lumMod val="10000"/>
                  </a:schemeClr>
                </a:solidFill>
              </a:rPr>
              <a:t>Del Alumno </a:t>
            </a:r>
            <a:r>
              <a:rPr lang="es-ES" dirty="0" smtClean="0">
                <a:solidFill>
                  <a:schemeClr val="bg2">
                    <a:lumMod val="10000"/>
                  </a:schemeClr>
                </a:solidFill>
              </a:rPr>
              <a:t>6º </a:t>
            </a:r>
            <a:r>
              <a:rPr lang="es-ES" dirty="0">
                <a:solidFill>
                  <a:schemeClr val="bg2">
                    <a:lumMod val="10000"/>
                  </a:schemeClr>
                </a:solidFill>
              </a:rPr>
              <a:t>De Primaria </a:t>
            </a:r>
            <a:endParaRPr lang="es-MX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26959" cy="117185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2493" y="1501025"/>
            <a:ext cx="3790606" cy="447471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435" y="1501025"/>
            <a:ext cx="3790606" cy="447471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78" y="1501025"/>
            <a:ext cx="3790606" cy="447471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79" y="514904"/>
            <a:ext cx="5033641" cy="71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592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0666" y="544497"/>
            <a:ext cx="11545305" cy="627355"/>
          </a:xfrm>
        </p:spPr>
        <p:txBody>
          <a:bodyPr>
            <a:normAutofit/>
          </a:bodyPr>
          <a:lstStyle/>
          <a:p>
            <a:pPr algn="ctr"/>
            <a:r>
              <a:rPr lang="es-ES" sz="2900" dirty="0">
                <a:solidFill>
                  <a:schemeClr val="bg2">
                    <a:lumMod val="10000"/>
                  </a:schemeClr>
                </a:solidFill>
              </a:rPr>
              <a:t>Planeación De Clase </a:t>
            </a:r>
            <a:r>
              <a:rPr lang="es-ES" sz="2900" dirty="0" smtClean="0">
                <a:solidFill>
                  <a:schemeClr val="bg2">
                    <a:lumMod val="10000"/>
                  </a:schemeClr>
                </a:solidFill>
              </a:rPr>
              <a:t>6º </a:t>
            </a:r>
            <a:r>
              <a:rPr lang="es-ES" sz="2900" dirty="0">
                <a:solidFill>
                  <a:schemeClr val="bg2">
                    <a:lumMod val="10000"/>
                  </a:schemeClr>
                </a:solidFill>
              </a:rPr>
              <a:t>Primaria </a:t>
            </a:r>
            <a:endParaRPr lang="es-MX" sz="29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26959" cy="117185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8948" y="1171852"/>
            <a:ext cx="6667024" cy="487435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67" y="3054893"/>
            <a:ext cx="4758431" cy="3008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637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9848" y="560886"/>
            <a:ext cx="10058399" cy="671744"/>
          </a:xfrm>
        </p:spPr>
        <p:txBody>
          <a:bodyPr rtlCol="0">
            <a:normAutofit/>
          </a:bodyPr>
          <a:lstStyle/>
          <a:p>
            <a:pPr algn="ctr" rtl="0"/>
            <a:r>
              <a:rPr lang="es-ES" sz="2900" dirty="0" smtClean="0">
                <a:solidFill>
                  <a:schemeClr val="bg2">
                    <a:lumMod val="10000"/>
                  </a:schemeClr>
                </a:solidFill>
              </a:rPr>
              <a:t>Carteles De Emociones Y Sentimientos </a:t>
            </a:r>
            <a:endParaRPr lang="es-ES" sz="29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algn="ctr" rtl="0"/>
            <a:r>
              <a:rPr lang="es-ES" dirty="0" smtClean="0">
                <a:solidFill>
                  <a:schemeClr val="bg2">
                    <a:lumMod val="10000"/>
                  </a:schemeClr>
                </a:solidFill>
              </a:rPr>
              <a:t>1º de primaria </a:t>
            </a:r>
            <a:endParaRPr lang="es-ES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" name="Marcador de posición de texto 4"/>
          <p:cNvSpPr>
            <a:spLocks noGrp="1"/>
          </p:cNvSpPr>
          <p:nvPr>
            <p:ph type="body" sz="quarter" idx="3"/>
          </p:nvPr>
        </p:nvSpPr>
        <p:spPr/>
        <p:txBody>
          <a:bodyPr rtlCol="0"/>
          <a:lstStyle/>
          <a:p>
            <a:pPr algn="ctr" rtl="0"/>
            <a:r>
              <a:rPr lang="es-ES" dirty="0">
                <a:solidFill>
                  <a:schemeClr val="bg2">
                    <a:lumMod val="10000"/>
                  </a:schemeClr>
                </a:solidFill>
              </a:rPr>
              <a:t>2</a:t>
            </a:r>
            <a:r>
              <a:rPr lang="es-ES" dirty="0" smtClean="0">
                <a:solidFill>
                  <a:schemeClr val="bg2">
                    <a:lumMod val="10000"/>
                  </a:schemeClr>
                </a:solidFill>
              </a:rPr>
              <a:t>º de primaria </a:t>
            </a:r>
            <a:endParaRPr lang="es-ES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8" name="Marcador de contenido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75" y="2630515"/>
            <a:ext cx="4956175" cy="3225745"/>
          </a:xfr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26959" cy="1171852"/>
          </a:xfrm>
          <a:prstGeom prst="rect">
            <a:avLst/>
          </a:prstGeom>
        </p:spPr>
      </p:pic>
      <p:pic>
        <p:nvPicPr>
          <p:cNvPr id="7" name="Marcador de contenido 6"/>
          <p:cNvPicPr>
            <a:picLocks noGrp="1" noChangeAspect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626630"/>
            <a:ext cx="4956175" cy="3233515"/>
          </a:xfr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754" y="193736"/>
            <a:ext cx="1910619" cy="9781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17403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28402" y="932155"/>
            <a:ext cx="3840480" cy="4671040"/>
          </a:xfrm>
        </p:spPr>
        <p:txBody>
          <a:bodyPr rtlCol="0">
            <a:noAutofit/>
          </a:bodyPr>
          <a:lstStyle/>
          <a:p>
            <a:pPr>
              <a:lnSpc>
                <a:spcPct val="150000"/>
              </a:lnSpc>
            </a:pPr>
            <a:r>
              <a:rPr lang="es-MX" sz="1200" b="1" dirty="0" smtClean="0"/>
              <a:t/>
            </a:r>
            <a:br>
              <a:rPr lang="es-MX" sz="1200" b="1" dirty="0" smtClean="0"/>
            </a:br>
            <a:r>
              <a:rPr lang="es-MX" sz="1200" b="1" dirty="0"/>
              <a:t/>
            </a:r>
            <a:br>
              <a:rPr lang="es-MX" sz="1200" b="1" dirty="0"/>
            </a:br>
            <a:r>
              <a:rPr lang="es-MX" sz="1200" b="1" dirty="0" smtClean="0"/>
              <a:t/>
            </a:r>
            <a:br>
              <a:rPr lang="es-MX" sz="1200" b="1" dirty="0" smtClean="0"/>
            </a:br>
            <a:r>
              <a:rPr lang="es-MX" sz="1200" b="1" dirty="0"/>
              <a:t/>
            </a:r>
            <a:br>
              <a:rPr lang="es-MX" sz="1200" b="1" dirty="0"/>
            </a:br>
            <a:r>
              <a:rPr lang="es-MX" sz="1200" b="1" dirty="0" smtClean="0"/>
              <a:t/>
            </a:r>
            <a:br>
              <a:rPr lang="es-MX" sz="1200" b="1" dirty="0" smtClean="0"/>
            </a:br>
            <a:r>
              <a:rPr lang="es-MX" sz="1200" b="1" dirty="0"/>
              <a:t/>
            </a:r>
            <a:br>
              <a:rPr lang="es-MX" sz="1200" b="1" dirty="0"/>
            </a:br>
            <a:r>
              <a:rPr lang="es-MX" sz="1200" b="1" dirty="0" smtClean="0"/>
              <a:t/>
            </a:r>
            <a:br>
              <a:rPr lang="es-MX" sz="1200" b="1" dirty="0" smtClean="0"/>
            </a:br>
            <a:r>
              <a:rPr lang="es-MX" sz="1200" b="1" dirty="0"/>
              <a:t/>
            </a:r>
            <a:br>
              <a:rPr lang="es-MX" sz="1200" b="1" dirty="0"/>
            </a:br>
            <a:r>
              <a:rPr lang="es-MX" sz="1200" b="1" dirty="0" smtClean="0"/>
              <a:t/>
            </a:r>
            <a:br>
              <a:rPr lang="es-MX" sz="1200" b="1" dirty="0" smtClean="0"/>
            </a:br>
            <a:r>
              <a:rPr lang="es-MX" sz="1200" b="1" dirty="0"/>
              <a:t/>
            </a:r>
            <a:br>
              <a:rPr lang="es-MX" sz="1200" b="1" dirty="0"/>
            </a:br>
            <a:r>
              <a:rPr lang="es-MX" sz="1200" b="1" dirty="0" smtClean="0"/>
              <a:t/>
            </a:r>
            <a:br>
              <a:rPr lang="es-MX" sz="1200" b="1" dirty="0" smtClean="0"/>
            </a:br>
            <a:r>
              <a:rPr lang="es-MX" sz="1200" b="1" dirty="0"/>
              <a:t/>
            </a:r>
            <a:br>
              <a:rPr lang="es-MX" sz="1200" b="1" dirty="0"/>
            </a:br>
            <a:r>
              <a:rPr lang="es-MX" sz="1200" b="1" dirty="0" smtClean="0"/>
              <a:t/>
            </a:r>
            <a:br>
              <a:rPr lang="es-MX" sz="1200" b="1" dirty="0" smtClean="0"/>
            </a:br>
            <a:r>
              <a:rPr lang="es-MX" sz="1200" b="1" dirty="0"/>
              <a:t/>
            </a:r>
            <a:br>
              <a:rPr lang="es-MX" sz="1200" b="1" dirty="0"/>
            </a:br>
            <a:r>
              <a:rPr lang="es-MX" sz="1200" b="1" dirty="0" smtClean="0"/>
              <a:t/>
            </a:r>
            <a:br>
              <a:rPr lang="es-MX" sz="1200" b="1" dirty="0" smtClean="0"/>
            </a:br>
            <a:r>
              <a:rPr lang="es-MX" sz="1200" b="1" dirty="0"/>
              <a:t/>
            </a:r>
            <a:br>
              <a:rPr lang="es-MX" sz="1200" b="1" dirty="0"/>
            </a:br>
            <a:r>
              <a:rPr lang="es-MX" sz="1200" b="1" dirty="0" smtClean="0"/>
              <a:t/>
            </a:r>
            <a:br>
              <a:rPr lang="es-MX" sz="1200" b="1" dirty="0" smtClean="0"/>
            </a:br>
            <a:r>
              <a:rPr lang="es-MX" sz="1200" b="1" dirty="0"/>
              <a:t/>
            </a:r>
            <a:br>
              <a:rPr lang="es-MX" sz="1200" b="1" dirty="0"/>
            </a:br>
            <a:r>
              <a:rPr lang="es-MX" sz="1200" b="1" dirty="0" smtClean="0"/>
              <a:t/>
            </a:r>
            <a:br>
              <a:rPr lang="es-MX" sz="1200" b="1" dirty="0" smtClean="0"/>
            </a:br>
            <a:r>
              <a:rPr lang="es-MX" sz="1200" b="1" dirty="0"/>
              <a:t/>
            </a:r>
            <a:br>
              <a:rPr lang="es-MX" sz="1200" b="1" dirty="0"/>
            </a:br>
            <a:r>
              <a:rPr lang="es-MX" sz="1200" b="1" dirty="0" smtClean="0"/>
              <a:t/>
            </a:r>
            <a:br>
              <a:rPr lang="es-MX" sz="1200" b="1" dirty="0" smtClean="0"/>
            </a:br>
            <a:r>
              <a:rPr lang="es-MX" sz="12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Conociéndome</a:t>
            </a:r>
            <a:r>
              <a:rPr lang="es-MX" sz="12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2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el mejor programa de </a:t>
            </a:r>
            <a:r>
              <a:rPr lang="es-MX" sz="1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educación socioemocional y valores para la vida</a:t>
            </a:r>
            <a:r>
              <a:rPr lang="es-MX" sz="12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que tiene como objetivo desarrollar habilidades socioemocionales en estudiantes de preescolar, primaria y secundaria, con un enfoque integral ya que involucra al </a:t>
            </a:r>
            <a:r>
              <a:rPr lang="es-MX" sz="1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estudiante, al docente y a los padres de familia.</a:t>
            </a:r>
            <a:r>
              <a:rPr lang="es-MX" sz="12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MX" sz="12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MX" sz="12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 programa disminuye y previene conductas de riesgo </a:t>
            </a:r>
            <a:r>
              <a:rPr lang="es-MX" sz="12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s-MX" sz="12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 entre otros, ambientes escolares libres de violencia y acoso, </a:t>
            </a:r>
            <a:r>
              <a:rPr lang="es-MX" sz="1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garantizando una convivencia escolar sana contribuyendo a una cultura de paz.</a:t>
            </a:r>
            <a:r>
              <a:rPr lang="es-MX" sz="12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MX" sz="12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MX" sz="12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Conociéndome es el </a:t>
            </a:r>
            <a:r>
              <a:rPr lang="es-MX" sz="1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único programa a nivel nacional</a:t>
            </a:r>
            <a:r>
              <a:rPr lang="es-MX" sz="12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educación socioemocional </a:t>
            </a:r>
            <a:r>
              <a:rPr lang="es-MX" sz="1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validado </a:t>
            </a:r>
            <a:r>
              <a:rPr lang="es-MX" sz="12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científicamente, </a:t>
            </a:r>
            <a:r>
              <a:rPr lang="es-MX" sz="12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efectivo </a:t>
            </a:r>
            <a:r>
              <a:rPr lang="es-MX" sz="12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el desarrollo de habilidades socioemocionales garantizando una convivencia escolar sana. </a:t>
            </a:r>
            <a:r>
              <a:rPr lang="es-MX" sz="1200" dirty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es-MX" sz="1200" dirty="0">
                <a:solidFill>
                  <a:schemeClr val="bg2">
                    <a:lumMod val="10000"/>
                  </a:schemeClr>
                </a:solidFill>
              </a:rPr>
            </a:br>
            <a:endParaRPr lang="es-ES" sz="12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9" name="Marcador de posición de imagen 8" descr="Tres niños con impermeables de la mano y jugando al aire libre"/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" r="74"/>
          <a:stretch/>
        </p:blipFill>
        <p:spPr/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26959" cy="1171852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0067278" y="401260"/>
            <a:ext cx="13352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b="1" dirty="0" smtClean="0">
                <a:solidFill>
                  <a:schemeClr val="bg2">
                    <a:lumMod val="10000"/>
                  </a:schemeClr>
                </a:solidFill>
              </a:rPr>
              <a:t>Primaria</a:t>
            </a:r>
            <a:r>
              <a:rPr lang="es-ES" dirty="0" smtClean="0">
                <a:solidFill>
                  <a:srgbClr val="000000"/>
                </a:solidFill>
              </a:rPr>
              <a:t> </a:t>
            </a:r>
            <a:endParaRPr lang="es-MX" dirty="0">
              <a:solidFill>
                <a:srgbClr val="000000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252" y="27045"/>
            <a:ext cx="4276632" cy="905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1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9848" y="612975"/>
            <a:ext cx="10058400" cy="618478"/>
          </a:xfrm>
        </p:spPr>
        <p:txBody>
          <a:bodyPr>
            <a:normAutofit/>
          </a:bodyPr>
          <a:lstStyle/>
          <a:p>
            <a:pPr algn="ctr"/>
            <a:r>
              <a:rPr lang="es-ES" sz="2900" dirty="0">
                <a:solidFill>
                  <a:schemeClr val="bg2">
                    <a:lumMod val="10000"/>
                  </a:schemeClr>
                </a:solidFill>
              </a:rPr>
              <a:t>Carteles De Emociones Y Sentimientos </a:t>
            </a:r>
            <a:endParaRPr lang="es-MX" sz="29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s-ES" dirty="0" smtClean="0">
                <a:solidFill>
                  <a:schemeClr val="bg2">
                    <a:lumMod val="10000"/>
                  </a:schemeClr>
                </a:solidFill>
              </a:rPr>
              <a:t>3º </a:t>
            </a:r>
            <a:r>
              <a:rPr lang="es-ES" dirty="0">
                <a:solidFill>
                  <a:schemeClr val="bg2">
                    <a:lumMod val="10000"/>
                  </a:schemeClr>
                </a:solidFill>
              </a:rPr>
              <a:t>de </a:t>
            </a:r>
            <a:r>
              <a:rPr lang="es-ES" dirty="0" smtClean="0">
                <a:solidFill>
                  <a:schemeClr val="bg2">
                    <a:lumMod val="10000"/>
                  </a:schemeClr>
                </a:solidFill>
              </a:rPr>
              <a:t>primaria</a:t>
            </a:r>
            <a:endParaRPr lang="es-MX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75" y="2626630"/>
            <a:ext cx="4956175" cy="3233515"/>
          </a:xfrm>
        </p:spPr>
      </p:pic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s-ES" dirty="0" smtClean="0">
                <a:solidFill>
                  <a:schemeClr val="bg2">
                    <a:lumMod val="10000"/>
                  </a:schemeClr>
                </a:solidFill>
              </a:rPr>
              <a:t>4º </a:t>
            </a:r>
            <a:r>
              <a:rPr lang="es-ES" dirty="0">
                <a:solidFill>
                  <a:schemeClr val="bg2">
                    <a:lumMod val="10000"/>
                  </a:schemeClr>
                </a:solidFill>
              </a:rPr>
              <a:t>de </a:t>
            </a:r>
            <a:r>
              <a:rPr lang="es-ES" dirty="0" smtClean="0">
                <a:solidFill>
                  <a:schemeClr val="bg2">
                    <a:lumMod val="10000"/>
                  </a:schemeClr>
                </a:solidFill>
              </a:rPr>
              <a:t>primaria</a:t>
            </a:r>
            <a:endParaRPr lang="es-MX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8" name="Marcador de contenido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624276"/>
            <a:ext cx="4956175" cy="3238222"/>
          </a:xfr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26959" cy="1171852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754" y="193736"/>
            <a:ext cx="1910619" cy="9781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5659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9848" y="633850"/>
            <a:ext cx="10058402" cy="600722"/>
          </a:xfrm>
        </p:spPr>
        <p:txBody>
          <a:bodyPr>
            <a:normAutofit/>
          </a:bodyPr>
          <a:lstStyle/>
          <a:p>
            <a:pPr algn="ctr"/>
            <a:r>
              <a:rPr lang="es-ES" sz="2900" dirty="0">
                <a:solidFill>
                  <a:schemeClr val="bg2">
                    <a:lumMod val="10000"/>
                  </a:schemeClr>
                </a:solidFill>
              </a:rPr>
              <a:t>Carteles De Emociones Y Sentimientos </a:t>
            </a:r>
            <a:endParaRPr lang="es-MX" sz="29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s-ES" dirty="0" smtClean="0">
                <a:solidFill>
                  <a:schemeClr val="bg2">
                    <a:lumMod val="10000"/>
                  </a:schemeClr>
                </a:solidFill>
              </a:rPr>
              <a:t>5º </a:t>
            </a:r>
            <a:r>
              <a:rPr lang="es-ES" dirty="0">
                <a:solidFill>
                  <a:schemeClr val="bg2">
                    <a:lumMod val="10000"/>
                  </a:schemeClr>
                </a:solidFill>
              </a:rPr>
              <a:t>de </a:t>
            </a:r>
            <a:r>
              <a:rPr lang="es-ES" dirty="0" smtClean="0">
                <a:solidFill>
                  <a:schemeClr val="bg2">
                    <a:lumMod val="10000"/>
                  </a:schemeClr>
                </a:solidFill>
              </a:rPr>
              <a:t>primaria</a:t>
            </a:r>
            <a:endParaRPr lang="es-ES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75" y="2630515"/>
            <a:ext cx="4956175" cy="3225745"/>
          </a:xfrm>
        </p:spPr>
      </p:pic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s-ES" dirty="0" smtClean="0">
                <a:solidFill>
                  <a:schemeClr val="bg2">
                    <a:lumMod val="10000"/>
                  </a:schemeClr>
                </a:solidFill>
              </a:rPr>
              <a:t>6º </a:t>
            </a:r>
            <a:r>
              <a:rPr lang="es-ES" dirty="0">
                <a:solidFill>
                  <a:schemeClr val="bg2">
                    <a:lumMod val="10000"/>
                  </a:schemeClr>
                </a:solidFill>
              </a:rPr>
              <a:t>de </a:t>
            </a:r>
            <a:r>
              <a:rPr lang="es-ES" dirty="0" smtClean="0">
                <a:solidFill>
                  <a:schemeClr val="bg2">
                    <a:lumMod val="10000"/>
                  </a:schemeClr>
                </a:solidFill>
              </a:rPr>
              <a:t>primaria</a:t>
            </a:r>
            <a:endParaRPr lang="es-ES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8" name="Marcador de contenido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630515"/>
            <a:ext cx="4956175" cy="3225745"/>
          </a:xfr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26959" cy="1171852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754" y="193736"/>
            <a:ext cx="1910619" cy="9781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93223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75860" y="568171"/>
            <a:ext cx="8076352" cy="523783"/>
          </a:xfrm>
        </p:spPr>
        <p:txBody>
          <a:bodyPr>
            <a:normAutofit/>
          </a:bodyPr>
          <a:lstStyle/>
          <a:p>
            <a:pPr algn="ctr"/>
            <a:r>
              <a:rPr lang="es-ES" sz="2900" dirty="0" smtClean="0">
                <a:solidFill>
                  <a:schemeClr val="bg2">
                    <a:lumMod val="10000"/>
                  </a:schemeClr>
                </a:solidFill>
              </a:rPr>
              <a:t>Canciones Y Componentes</a:t>
            </a:r>
            <a:endParaRPr lang="es-MX" sz="29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7510509" y="1501990"/>
            <a:ext cx="4108033" cy="4545367"/>
          </a:xfrm>
        </p:spPr>
        <p:txBody>
          <a:bodyPr>
            <a:noAutofit/>
          </a:bodyPr>
          <a:lstStyle/>
          <a:p>
            <a:r>
              <a:rPr lang="es-MX" sz="12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Docentes</a:t>
            </a:r>
            <a:r>
              <a:rPr lang="es-MX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s-MX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programa consta de un kit del docente por grado escolar de primero a sexto de primaria que incluye el siguiente material: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MX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Láminas </a:t>
            </a:r>
            <a:r>
              <a:rPr lang="es-MX" sz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cada lección </a:t>
            </a:r>
            <a:r>
              <a:rPr lang="es-MX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el plan de clase para el </a:t>
            </a:r>
            <a:r>
              <a:rPr lang="es-MX" sz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maestro.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MX" sz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es-MX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ejemplar del libro del alumno, el cual contiene actividades para practicar y reforzar las lecciones tanto en el salón de clases como en la casa. Se requiere un libro por alumno.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MX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Cartel de Emociones y Sentimientos</a:t>
            </a:r>
          </a:p>
          <a:p>
            <a:r>
              <a:rPr lang="es-MX" sz="12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Descargable</a:t>
            </a:r>
            <a:r>
              <a:rPr lang="es-MX" sz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Canciones de los personajes </a:t>
            </a:r>
            <a:endParaRPr lang="es-MX" sz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MX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Libro del docente donde se especifica la metodología del programa.</a:t>
            </a:r>
          </a:p>
          <a:p>
            <a:r>
              <a:rPr lang="es-MX" sz="1100" dirty="0"/>
              <a:t> </a:t>
            </a:r>
          </a:p>
          <a:p>
            <a:endParaRPr lang="es-MX" sz="1100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26959" cy="1171852"/>
          </a:xfrm>
          <a:prstGeom prst="rect">
            <a:avLst/>
          </a:prstGeom>
        </p:spPr>
      </p:pic>
      <p:pic>
        <p:nvPicPr>
          <p:cNvPr id="7" name="Marcador de contenido 6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011" y="1501989"/>
            <a:ext cx="3546597" cy="45453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12-Mi_Sonris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659902" y="3194050"/>
            <a:ext cx="468313" cy="468313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61" y="474955"/>
            <a:ext cx="5033641" cy="71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11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7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26959" y="526741"/>
            <a:ext cx="5122416" cy="645111"/>
          </a:xfrm>
        </p:spPr>
        <p:txBody>
          <a:bodyPr>
            <a:normAutofit/>
          </a:bodyPr>
          <a:lstStyle/>
          <a:p>
            <a:pPr algn="ctr"/>
            <a:r>
              <a:rPr lang="es-ES" sz="2900" dirty="0" smtClean="0">
                <a:solidFill>
                  <a:schemeClr val="bg2">
                    <a:lumMod val="10000"/>
                  </a:schemeClr>
                </a:solidFill>
              </a:rPr>
              <a:t>Sobre la autora de </a:t>
            </a:r>
            <a:endParaRPr lang="es-MX" sz="29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315568" y="5559709"/>
            <a:ext cx="3169328" cy="778948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s-ES" sz="1700" dirty="0" smtClean="0">
                <a:solidFill>
                  <a:schemeClr val="bg2">
                    <a:lumMod val="10000"/>
                  </a:schemeClr>
                </a:solidFill>
              </a:rPr>
              <a:t>Dirigido a padres de familia, tutores y docentes</a:t>
            </a:r>
            <a:endParaRPr lang="es-MX" sz="17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975" y="1431154"/>
            <a:ext cx="2928514" cy="39398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8808690" y="1501737"/>
            <a:ext cx="2928512" cy="360701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s-ES" dirty="0" smtClean="0">
                <a:solidFill>
                  <a:schemeClr val="bg2">
                    <a:lumMod val="10000"/>
                  </a:schemeClr>
                </a:solidFill>
              </a:rPr>
              <a:t>Nuestra Autora </a:t>
            </a:r>
            <a:endParaRPr lang="es-MX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8" name="Marcador de contenido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690" y="1862438"/>
            <a:ext cx="2928513" cy="39398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26959" cy="1171852"/>
          </a:xfrm>
          <a:prstGeom prst="rect">
            <a:avLst/>
          </a:prstGeom>
        </p:spPr>
      </p:pic>
      <p:sp>
        <p:nvSpPr>
          <p:cNvPr id="10" name="Rectángulo redondeado 9"/>
          <p:cNvSpPr/>
          <p:nvPr/>
        </p:nvSpPr>
        <p:spPr>
          <a:xfrm>
            <a:off x="306083" y="1501737"/>
            <a:ext cx="2685692" cy="33982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Está demostrado que los niños con </a:t>
            </a:r>
            <a:r>
              <a:rPr lang="es-MX" sz="1200" b="1" u="sng" dirty="0">
                <a:latin typeface="Arial" panose="020B0604020202020204" pitchFamily="34" charset="0"/>
                <a:cs typeface="Arial" panose="020B0604020202020204" pitchFamily="34" charset="0"/>
              </a:rPr>
              <a:t>habilidades socioemocionales</a:t>
            </a:r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: son menos propensos al acoso escolar, al consumo de drogas y alcohol,  tienen mejor relación con sus compañeros, menos problemas de ansiedad, depresión y conducta, mejores calificaciones, habilidades para manejar la presión escolar,  entre otros beneficios.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442" y="532221"/>
            <a:ext cx="5033641" cy="71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01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43469" y="3004722"/>
            <a:ext cx="6858002" cy="1038687"/>
          </a:xfrm>
        </p:spPr>
        <p:txBody>
          <a:bodyPr rtlCol="0"/>
          <a:lstStyle/>
          <a:p>
            <a:pPr algn="ctr" rtl="0">
              <a:lnSpc>
                <a:spcPct val="100000"/>
              </a:lnSpc>
            </a:pPr>
            <a:r>
              <a:rPr lang="es-ES" dirty="0" smtClean="0">
                <a:solidFill>
                  <a:schemeClr val="bg2">
                    <a:lumMod val="10000"/>
                  </a:schemeClr>
                </a:solidFill>
              </a:rPr>
              <a:t>Gracias</a:t>
            </a:r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8091889" y="2863787"/>
            <a:ext cx="2747746" cy="2329650"/>
          </a:xfrm>
        </p:spPr>
        <p:txBody>
          <a:bodyPr rtlCol="0">
            <a:normAutofit fontScale="47500" lnSpcReduction="20000"/>
          </a:bodyPr>
          <a:lstStyle/>
          <a:p>
            <a:pPr algn="ctr" rtl="0"/>
            <a:r>
              <a:rPr lang="es-ES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Contacto</a:t>
            </a:r>
          </a:p>
          <a:p>
            <a:pPr rtl="0"/>
            <a:r>
              <a:rPr lang="es-ES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70000"/>
              </a:lnSpc>
            </a:pPr>
            <a:r>
              <a:rPr lang="es-ES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Timón </a:t>
            </a:r>
            <a:r>
              <a:rPr lang="es-ES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Educación, </a:t>
            </a:r>
            <a:r>
              <a:rPr lang="es-ES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S.A de C.V. </a:t>
            </a:r>
          </a:p>
          <a:p>
            <a:pPr algn="ctr">
              <a:lnSpc>
                <a:spcPct val="170000"/>
              </a:lnSpc>
            </a:pPr>
            <a:r>
              <a:rPr lang="es-ES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Av. </a:t>
            </a:r>
            <a:r>
              <a:rPr lang="es-ES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Pochtecas</a:t>
            </a:r>
            <a:r>
              <a:rPr lang="es-ES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lotes 4 al 10 </a:t>
            </a:r>
            <a:r>
              <a:rPr lang="es-ES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mz</a:t>
            </a:r>
            <a:r>
              <a:rPr lang="es-ES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3, Colonia Central de Abastos, C.P. 09040</a:t>
            </a:r>
          </a:p>
          <a:p>
            <a:pPr algn="ctr">
              <a:lnSpc>
                <a:spcPct val="170000"/>
              </a:lnSpc>
            </a:pPr>
            <a:r>
              <a:rPr lang="es-ES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 55-4737-7750</a:t>
            </a:r>
          </a:p>
          <a:p>
            <a:pPr algn="ctr">
              <a:lnSpc>
                <a:spcPct val="170000"/>
              </a:lnSpc>
            </a:pPr>
            <a:r>
              <a:rPr lang="es-ES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pedidos@timoneducacion.com</a:t>
            </a:r>
            <a:endParaRPr lang="es-ES" b="1" dirty="0" smtClean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70000"/>
              </a:lnSpc>
            </a:pPr>
            <a:r>
              <a:rPr lang="es-ES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www.timoneducacion.com</a:t>
            </a:r>
            <a:endParaRPr lang="es-ES" b="1" dirty="0" smtClean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70000"/>
              </a:lnSpc>
            </a:pPr>
            <a:endParaRPr lang="es-ES" b="1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/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313" y="-980799"/>
            <a:ext cx="5202315" cy="3384242"/>
          </a:xfrm>
          <a:prstGeom prst="rect">
            <a:avLst/>
          </a:prstGeom>
        </p:spPr>
      </p:pic>
      <p:sp>
        <p:nvSpPr>
          <p:cNvPr id="5" name="Rectángulo redondeado 4"/>
          <p:cNvSpPr/>
          <p:nvPr/>
        </p:nvSpPr>
        <p:spPr>
          <a:xfrm>
            <a:off x="10365282" y="2195373"/>
            <a:ext cx="1686757" cy="3639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Síguenos en:</a:t>
            </a:r>
            <a:endParaRPr lang="es-MX" dirty="0"/>
          </a:p>
        </p:txBody>
      </p:sp>
      <p:pic>
        <p:nvPicPr>
          <p:cNvPr id="6" name="Imagen 5">
            <a:hlinkClick r:id="rId6"/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129" y="3387963"/>
            <a:ext cx="437515" cy="401320"/>
          </a:xfrm>
          <a:prstGeom prst="rect">
            <a:avLst/>
          </a:prstGeom>
        </p:spPr>
      </p:pic>
      <p:pic>
        <p:nvPicPr>
          <p:cNvPr id="7" name="Imagen 6">
            <a:hlinkClick r:id="rId8"/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9904" y="3899155"/>
            <a:ext cx="459740" cy="419100"/>
          </a:xfrm>
          <a:prstGeom prst="rect">
            <a:avLst/>
          </a:prstGeom>
        </p:spPr>
      </p:pic>
      <p:pic>
        <p:nvPicPr>
          <p:cNvPr id="8" name="Imagen 7">
            <a:hlinkClick r:id="rId10"/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0859" y="2863787"/>
            <a:ext cx="438785" cy="408940"/>
          </a:xfrm>
          <a:prstGeom prst="rect">
            <a:avLst/>
          </a:prstGeom>
        </p:spPr>
      </p:pic>
      <p:pic>
        <p:nvPicPr>
          <p:cNvPr id="9" name="Imagen 8">
            <a:hlinkClick r:id="rId12"/>
          </p:cNvPr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9904" y="4428127"/>
            <a:ext cx="437515" cy="398145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371" y="1750007"/>
            <a:ext cx="5646198" cy="1254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48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2"/>
          <p:cNvSpPr>
            <a:spLocks noGrp="1"/>
          </p:cNvSpPr>
          <p:nvPr>
            <p:ph type="title"/>
          </p:nvPr>
        </p:nvSpPr>
        <p:spPr>
          <a:xfrm>
            <a:off x="5548544" y="383219"/>
            <a:ext cx="4579392" cy="609599"/>
          </a:xfrm>
        </p:spPr>
        <p:txBody>
          <a:bodyPr rtlCol="0"/>
          <a:lstStyle/>
          <a:p>
            <a:pPr algn="ctr" rtl="0"/>
            <a:r>
              <a:rPr lang="es-ES" sz="2900" dirty="0" smtClean="0">
                <a:solidFill>
                  <a:schemeClr val="bg2">
                    <a:lumMod val="10000"/>
                  </a:schemeClr>
                </a:solidFill>
              </a:rPr>
              <a:t>Primaria</a:t>
            </a:r>
            <a:r>
              <a:rPr lang="es-ES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endParaRPr lang="es-ES" dirty="0">
              <a:solidFill>
                <a:schemeClr val="tx2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" name="Marcador de posición de contenido 13"/>
          <p:cNvSpPr>
            <a:spLocks noGrp="1"/>
          </p:cNvSpPr>
          <p:nvPr>
            <p:ph idx="1"/>
          </p:nvPr>
        </p:nvSpPr>
        <p:spPr>
          <a:xfrm>
            <a:off x="1065214" y="1752600"/>
            <a:ext cx="5184666" cy="4229100"/>
          </a:xfrm>
        </p:spPr>
        <p:txBody>
          <a:bodyPr rtlCol="0">
            <a:normAutofit fontScale="85000" lnSpcReduction="10000"/>
          </a:bodyPr>
          <a:lstStyle/>
          <a:p>
            <a:pPr algn="just">
              <a:lnSpc>
                <a:spcPct val="150000"/>
              </a:lnSpc>
            </a:pPr>
            <a:r>
              <a:rPr lang="es-MX" sz="18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Conociéndome nivel Primaria se compone de seis unidades, las cuáles se basan en historias o escenarios con el objetivo de que los niños puedan identificarse en una situación similar y de esta manera sea más sencilla la transferencia del conocimiento en su vida. Las clases están diseñadas con </a:t>
            </a:r>
            <a:r>
              <a:rPr lang="es-MX" sz="18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diferentes  </a:t>
            </a:r>
            <a:r>
              <a:rPr lang="es-MX" sz="18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actividades, dinámicas, fórmulas, consejos, canciones muy divertidas y logrando que los niños se identifiquen haciendo el aprendizaje significativo, logrando una conexión emocional real y obteniendo resultados </a:t>
            </a:r>
            <a:r>
              <a:rPr lang="es-MX" sz="18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positivos </a:t>
            </a:r>
            <a:r>
              <a:rPr lang="es-MX" sz="18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 son una mejor convivencia escolar y una mejor relación entre compañeros.</a:t>
            </a:r>
            <a:endParaRPr lang="es-ES" sz="18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26959" cy="117185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951" y="1761478"/>
            <a:ext cx="3264336" cy="4229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662" y="204186"/>
            <a:ext cx="5836007" cy="967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07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78028" y="503067"/>
            <a:ext cx="5489408" cy="627355"/>
          </a:xfrm>
        </p:spPr>
        <p:txBody>
          <a:bodyPr/>
          <a:lstStyle/>
          <a:p>
            <a:pPr algn="ctr"/>
            <a:r>
              <a:rPr lang="es-ES" sz="2900" dirty="0" smtClean="0">
                <a:solidFill>
                  <a:schemeClr val="bg2">
                    <a:lumMod val="10000"/>
                  </a:schemeClr>
                </a:solidFill>
              </a:rPr>
              <a:t>Nuestros Personajes</a:t>
            </a:r>
            <a:r>
              <a:rPr lang="es-ES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es-MX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897" y="1846555"/>
            <a:ext cx="3264336" cy="4229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26959" cy="1171852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1296140" y="1846555"/>
            <a:ext cx="5690586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MX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 parte de la metodología del programa de primaria se emplean 3 personajes que acompañan a los niños en las lecciones. Cada uno de ellos tiene una identidad diferente; El Pirata Busca Tesoros, Súper Amiga Maya, y el Científico Chiflado.</a:t>
            </a:r>
          </a:p>
          <a:p>
            <a:endParaRPr lang="es-MX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958" y="461638"/>
            <a:ext cx="5033641" cy="71021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856" y="4625267"/>
            <a:ext cx="3835153" cy="1450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41385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31755" y="570429"/>
            <a:ext cx="4980266" cy="557034"/>
          </a:xfrm>
        </p:spPr>
        <p:txBody>
          <a:bodyPr/>
          <a:lstStyle/>
          <a:p>
            <a:pPr algn="ctr"/>
            <a:r>
              <a:rPr lang="es-ES" sz="2900" dirty="0">
                <a:solidFill>
                  <a:schemeClr val="bg2">
                    <a:lumMod val="10000"/>
                  </a:schemeClr>
                </a:solidFill>
              </a:rPr>
              <a:t>Nuestros</a:t>
            </a:r>
            <a:r>
              <a:rPr lang="es-ES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s-ES" sz="2900" dirty="0">
                <a:solidFill>
                  <a:schemeClr val="bg2">
                    <a:lumMod val="10000"/>
                  </a:schemeClr>
                </a:solidFill>
              </a:rPr>
              <a:t>Personajes</a:t>
            </a:r>
            <a:endParaRPr lang="es-MX" sz="2900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091954" y="4873842"/>
            <a:ext cx="3000652" cy="155992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s-ES" b="1" dirty="0" smtClean="0">
                <a:solidFill>
                  <a:schemeClr val="bg2">
                    <a:lumMod val="10000"/>
                  </a:schemeClr>
                </a:solidFill>
              </a:rPr>
              <a:t>Ella es súper amiga maya, una heroína con todas las características que un verdadero amigo debe de tener: siempre esta ahí para ayudarnos, comprendernos y escucharnos. Nos acompaña hasta en los momentos mas difíciles y siempre tiene consejos (</a:t>
            </a:r>
            <a:r>
              <a:rPr lang="es-ES" b="1" dirty="0" err="1" smtClean="0">
                <a:solidFill>
                  <a:schemeClr val="bg2">
                    <a:lumMod val="10000"/>
                  </a:schemeClr>
                </a:solidFill>
              </a:rPr>
              <a:t>tips</a:t>
            </a:r>
            <a:r>
              <a:rPr lang="es-ES" b="1" dirty="0" smtClean="0">
                <a:solidFill>
                  <a:schemeClr val="bg2">
                    <a:lumMod val="10000"/>
                  </a:schemeClr>
                </a:solidFill>
              </a:rPr>
              <a:t>) para compartir.</a:t>
            </a:r>
            <a:endParaRPr lang="es-MX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" name="Marcador de texto 5"/>
          <p:cNvSpPr>
            <a:spLocks noGrp="1"/>
          </p:cNvSpPr>
          <p:nvPr>
            <p:ph type="body" sz="half" idx="21"/>
          </p:nvPr>
        </p:nvSpPr>
        <p:spPr>
          <a:xfrm>
            <a:off x="4572000" y="4873842"/>
            <a:ext cx="3000652" cy="155992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s-ES" b="1" dirty="0" smtClean="0">
                <a:solidFill>
                  <a:schemeClr val="bg2">
                    <a:lumMod val="10000"/>
                  </a:schemeClr>
                </a:solidFill>
              </a:rPr>
              <a:t>El es el pirata busca tesoros. Es </a:t>
            </a:r>
            <a:r>
              <a:rPr lang="es-ES" b="1" dirty="0">
                <a:solidFill>
                  <a:schemeClr val="bg2">
                    <a:lumMod val="10000"/>
                  </a:schemeClr>
                </a:solidFill>
              </a:rPr>
              <a:t>un pirata bueno, en su espada de la sabiduría guarda todos sus conocimientos, los cuales lo ayudan a mantenerse a salvo. El necesita ayuda para encontrar su tesoro. Las monedas del tesoro se encuentran al final del manual y la misión es colorear una de ellas cada que se realiza una actividad en casa.</a:t>
            </a:r>
            <a:endParaRPr lang="es-MX" b="1" dirty="0">
              <a:solidFill>
                <a:schemeClr val="bg2">
                  <a:lumMod val="10000"/>
                </a:schemeClr>
              </a:solidFill>
            </a:endParaRPr>
          </a:p>
          <a:p>
            <a:endParaRPr lang="es-MX" dirty="0"/>
          </a:p>
        </p:txBody>
      </p:sp>
      <p:pic>
        <p:nvPicPr>
          <p:cNvPr id="16" name="Marcador de posición de imagen 15"/>
          <p:cNvPicPr>
            <a:picLocks noGrp="1" noChangeAspect="1"/>
          </p:cNvPicPr>
          <p:nvPr>
            <p:ph type="pic" sz="quarter" idx="2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1" b="1131"/>
          <a:stretch>
            <a:fillRect/>
          </a:stretch>
        </p:blipFill>
        <p:spPr>
          <a:xfrm>
            <a:off x="5035681" y="1970843"/>
            <a:ext cx="2086254" cy="26100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Marcador de texto 7"/>
          <p:cNvSpPr>
            <a:spLocks noGrp="1"/>
          </p:cNvSpPr>
          <p:nvPr>
            <p:ph type="body" sz="half" idx="22"/>
          </p:nvPr>
        </p:nvSpPr>
        <p:spPr>
          <a:xfrm>
            <a:off x="8052046" y="4873841"/>
            <a:ext cx="3036164" cy="1559927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s-ES" b="1" dirty="0" smtClean="0">
                <a:solidFill>
                  <a:schemeClr val="bg2">
                    <a:lumMod val="10000"/>
                  </a:schemeClr>
                </a:solidFill>
              </a:rPr>
              <a:t>El es el científico chiflado, quien siempre esta haciendo experimentos en su laboratorio. El compartirá conocimientos y fórmulas, pero estas no son como cualquier otra, son únicas y especiales que nos ayudan a fortalecer nuestras habilidades emocionales y al mismo tiempo a recordarlas con pasos concretos. </a:t>
            </a:r>
            <a:endParaRPr lang="es-MX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9" name="Marcador de posición de imagen 18"/>
          <p:cNvPicPr>
            <a:picLocks noGrp="1" noChangeAspect="1"/>
          </p:cNvPicPr>
          <p:nvPr>
            <p:ph type="pic" sz="quarter" idx="1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1" r="2501"/>
          <a:stretch>
            <a:fillRect/>
          </a:stretch>
        </p:blipFill>
        <p:spPr>
          <a:xfrm>
            <a:off x="1575784" y="1926454"/>
            <a:ext cx="2093103" cy="2654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Marcador de posición de imagen 20"/>
          <p:cNvPicPr>
            <a:picLocks noGrp="1" noChangeAspect="1"/>
          </p:cNvPicPr>
          <p:nvPr>
            <p:ph type="pic" sz="quarter" idx="19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" r="2750"/>
          <a:stretch>
            <a:fillRect/>
          </a:stretch>
        </p:blipFill>
        <p:spPr>
          <a:xfrm>
            <a:off x="8537555" y="1970843"/>
            <a:ext cx="2086254" cy="2654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958" y="461638"/>
            <a:ext cx="5033641" cy="710214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26959" cy="1171852"/>
          </a:xfrm>
          <a:prstGeom prst="rect">
            <a:avLst/>
          </a:prstGeom>
        </p:spPr>
      </p:pic>
      <p:sp>
        <p:nvSpPr>
          <p:cNvPr id="24" name="Rectángulo redondeado 23"/>
          <p:cNvSpPr/>
          <p:nvPr/>
        </p:nvSpPr>
        <p:spPr>
          <a:xfrm>
            <a:off x="1575784" y="1305016"/>
            <a:ext cx="2086254" cy="32847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>
                <a:solidFill>
                  <a:schemeClr val="bg2">
                    <a:lumMod val="10000"/>
                  </a:schemeClr>
                </a:solidFill>
              </a:rPr>
              <a:t>Súper amiga maya</a:t>
            </a:r>
            <a:endParaRPr lang="es-MX" sz="14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5" name="Rectángulo redondeado 24"/>
          <p:cNvSpPr/>
          <p:nvPr/>
        </p:nvSpPr>
        <p:spPr>
          <a:xfrm>
            <a:off x="5035680" y="1305016"/>
            <a:ext cx="2086254" cy="32847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>
                <a:solidFill>
                  <a:schemeClr val="bg2">
                    <a:lumMod val="10000"/>
                  </a:schemeClr>
                </a:solidFill>
              </a:rPr>
              <a:t>Pirata busca tesoros</a:t>
            </a:r>
            <a:endParaRPr lang="es-MX" sz="14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6" name="Rectángulo redondeado 25"/>
          <p:cNvSpPr/>
          <p:nvPr/>
        </p:nvSpPr>
        <p:spPr>
          <a:xfrm>
            <a:off x="8537554" y="1305016"/>
            <a:ext cx="2086254" cy="32847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>
                <a:solidFill>
                  <a:schemeClr val="bg2">
                    <a:lumMod val="10000"/>
                  </a:schemeClr>
                </a:solidFill>
              </a:rPr>
              <a:t>Científico chiflado</a:t>
            </a:r>
            <a:endParaRPr lang="es-MX" sz="14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276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42694" y="904039"/>
            <a:ext cx="7980919" cy="529701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 smtClean="0">
                <a:solidFill>
                  <a:schemeClr val="bg2">
                    <a:lumMod val="10000"/>
                  </a:schemeClr>
                </a:solidFill>
              </a:rPr>
              <a:t>Recompensa</a:t>
            </a:r>
            <a:endParaRPr lang="es-MX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069848" y="1681162"/>
            <a:ext cx="4956048" cy="1531073"/>
          </a:xfrm>
        </p:spPr>
        <p:txBody>
          <a:bodyPr>
            <a:normAutofit fontScale="47500" lnSpcReduction="20000"/>
          </a:bodyPr>
          <a:lstStyle/>
          <a:p>
            <a:pPr algn="just"/>
            <a:endParaRPr lang="es-ES" dirty="0" smtClean="0"/>
          </a:p>
          <a:p>
            <a:pPr algn="just">
              <a:lnSpc>
                <a:spcPct val="120000"/>
              </a:lnSpc>
            </a:pPr>
            <a:r>
              <a:rPr lang="es-ES" sz="2500" dirty="0" smtClean="0">
                <a:solidFill>
                  <a:schemeClr val="bg2">
                    <a:lumMod val="10000"/>
                  </a:schemeClr>
                </a:solidFill>
              </a:rPr>
              <a:t>Estos diamantes son muy especiales, ya que se obtienen poniendo en práctica lo aprendido en este programa. Cada vez que un maestro(a), observe, por ejemplo, controlando el enojo, que respeten a sus compañeros, solucionando un conflicto sin violencia, ayudando a alguien en problemas o jugando en el recreo con nuevos amigos ganará el alumno un diamante.</a:t>
            </a:r>
          </a:p>
          <a:p>
            <a:pPr algn="just">
              <a:lnSpc>
                <a:spcPct val="120000"/>
              </a:lnSpc>
            </a:pPr>
            <a:endParaRPr lang="es-ES" dirty="0"/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14385" y1="3361" x2="14617" y2="6303"/>
                        <a14:foregroundMark x1="13225" y1="3151" x2="36195" y2="3782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959" y="3302492"/>
            <a:ext cx="2864246" cy="28034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67565" y="1636033"/>
            <a:ext cx="4956048" cy="1621329"/>
          </a:xfrm>
        </p:spPr>
        <p:txBody>
          <a:bodyPr>
            <a:normAutofit/>
          </a:bodyPr>
          <a:lstStyle/>
          <a:p>
            <a:pPr algn="just"/>
            <a:r>
              <a:rPr lang="es-ES" sz="1200" dirty="0" smtClean="0">
                <a:solidFill>
                  <a:schemeClr val="bg2">
                    <a:lumMod val="10000"/>
                  </a:schemeClr>
                </a:solidFill>
              </a:rPr>
              <a:t>Al final de cada unidad se tendrán que contar todos los que ganó el alumno y recibirá una medalla con el número de diamantes que obtuvo.</a:t>
            </a:r>
          </a:p>
          <a:p>
            <a:pPr algn="just"/>
            <a:endParaRPr lang="es-ES" sz="1200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just"/>
            <a:endParaRPr lang="es-ES" sz="1200" dirty="0">
              <a:solidFill>
                <a:schemeClr val="bg2">
                  <a:lumMod val="10000"/>
                </a:schemeClr>
              </a:solidFill>
            </a:endParaRPr>
          </a:p>
          <a:p>
            <a:pPr algn="just"/>
            <a:endParaRPr lang="es-ES" sz="1200" dirty="0">
              <a:solidFill>
                <a:schemeClr val="bg2">
                  <a:lumMod val="10000"/>
                </a:schemeClr>
              </a:solidFill>
            </a:endParaRPr>
          </a:p>
          <a:p>
            <a:pPr algn="just"/>
            <a:endParaRPr lang="es-ES" sz="1200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just"/>
            <a:endParaRPr lang="es-ES" sz="12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0" name="Marcador de contenido 9"/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42" b="94822" l="7216" r="934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0868" y="3302493"/>
            <a:ext cx="2778712" cy="2803494"/>
          </a:xfr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041" y="813783"/>
            <a:ext cx="4956049" cy="710214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26959" cy="1171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498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197428" y="665825"/>
            <a:ext cx="7680787" cy="461638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es-ES" dirty="0" smtClean="0">
                <a:solidFill>
                  <a:schemeClr val="bg2">
                    <a:lumMod val="10000"/>
                  </a:schemeClr>
                </a:solidFill>
              </a:rPr>
              <a:t>Libro Del Alumno 1º </a:t>
            </a:r>
            <a:r>
              <a:rPr lang="es-ES" dirty="0">
                <a:solidFill>
                  <a:schemeClr val="bg2">
                    <a:lumMod val="10000"/>
                  </a:schemeClr>
                </a:solidFill>
              </a:rPr>
              <a:t>D</a:t>
            </a:r>
            <a:r>
              <a:rPr lang="es-ES" dirty="0" smtClean="0">
                <a:solidFill>
                  <a:schemeClr val="bg2">
                    <a:lumMod val="10000"/>
                  </a:schemeClr>
                </a:solidFill>
              </a:rPr>
              <a:t>e Primaria </a:t>
            </a:r>
            <a:endParaRPr lang="es-ES" dirty="0">
              <a:solidFill>
                <a:schemeClr val="bg2">
                  <a:lumMod val="10000"/>
                </a:schemeClr>
              </a:solidFill>
            </a:endParaRPr>
          </a:p>
        </p:txBody>
      </p:sp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1250537"/>
              </p:ext>
            </p:extLst>
          </p:nvPr>
        </p:nvGraphicFramePr>
        <p:xfrm>
          <a:off x="311150" y="1277938"/>
          <a:ext cx="3794125" cy="4475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2" name="Acrobat Document" r:id="rId4" imgW="4564685" imgH="6012868" progId="AcroExch.Document.11">
                  <p:embed/>
                </p:oleObj>
              </mc:Choice>
              <mc:Fallback>
                <p:oleObj name="Acrobat Document" r:id="rId4" imgW="4564685" imgH="6012868" progId="AcroExch.Document.11">
                  <p:embed/>
                  <p:pic>
                    <p:nvPicPr>
                      <p:cNvPr id="7" name="Objeto 6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11150" y="1277938"/>
                        <a:ext cx="3794125" cy="44751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Imagen 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428" y="1278384"/>
            <a:ext cx="3793969" cy="447471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26959" cy="117185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4246" y="1278384"/>
            <a:ext cx="3793969" cy="4474716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311151" y="5753100"/>
            <a:ext cx="11567064" cy="456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MX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 alumnos tienen un libro de acuerdo con el grado que cursan.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79" y="514904"/>
            <a:ext cx="5033641" cy="71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522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0667" y="603682"/>
            <a:ext cx="11501913" cy="568171"/>
          </a:xfrm>
        </p:spPr>
        <p:txBody>
          <a:bodyPr>
            <a:normAutofit/>
          </a:bodyPr>
          <a:lstStyle/>
          <a:p>
            <a:pPr algn="ctr"/>
            <a:r>
              <a:rPr lang="es-ES" sz="290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Planeación De Clase 1º Primaria </a:t>
            </a:r>
            <a:endParaRPr lang="es-MX" sz="2900" dirty="0">
              <a:solidFill>
                <a:schemeClr val="tx2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8947" y="1171852"/>
            <a:ext cx="6623633" cy="4891597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26959" cy="117185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68" y="3054895"/>
            <a:ext cx="4758431" cy="3008554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306280" y="1322773"/>
            <a:ext cx="4802819" cy="1581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MX" sz="1600" dirty="0">
                <a:solidFill>
                  <a:schemeClr val="tx2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 docentes cuentan con un kit de láminas, donde se encuentra toda la información necesaria para impartir cada lección. </a:t>
            </a:r>
            <a:endParaRPr lang="es-ES" sz="1600" dirty="0">
              <a:solidFill>
                <a:schemeClr val="tx2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280890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136994" y="617736"/>
            <a:ext cx="7924942" cy="529701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Libro </a:t>
            </a:r>
            <a:r>
              <a:rPr lang="es-ES" dirty="0">
                <a:solidFill>
                  <a:schemeClr val="tx2">
                    <a:lumMod val="95000"/>
                    <a:lumOff val="5000"/>
                  </a:schemeClr>
                </a:solidFill>
              </a:rPr>
              <a:t>Del Alumno </a:t>
            </a:r>
            <a:r>
              <a:rPr lang="es-ES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2º </a:t>
            </a:r>
            <a:r>
              <a:rPr lang="es-ES" dirty="0">
                <a:solidFill>
                  <a:schemeClr val="tx2">
                    <a:lumMod val="95000"/>
                    <a:lumOff val="5000"/>
                  </a:schemeClr>
                </a:solidFill>
              </a:rPr>
              <a:t>De Primaria</a:t>
            </a:r>
            <a:r>
              <a:rPr lang="es-ES" dirty="0"/>
              <a:t> </a:t>
            </a:r>
            <a:endParaRPr lang="es-MX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26959" cy="117185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08" y="1429305"/>
            <a:ext cx="2817252" cy="404821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3455" y="1429305"/>
            <a:ext cx="2817252" cy="404821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002" y="1429305"/>
            <a:ext cx="2817252" cy="4048217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4683" y="1429305"/>
            <a:ext cx="2817252" cy="4048217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79" y="514904"/>
            <a:ext cx="5033641" cy="71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47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lustración de naturaleza 16x9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2663_TF03431377_TF03431377.potx" id="{173A8E5F-E093-4109-A5F4-14D2A0DC49D0}" vid="{EB6DDEBC-A3DA-4194-A0FB-2A77B1D3F949}"/>
    </a:ext>
  </a:extLst>
</a:theme>
</file>

<file path=ppt/theme/theme2.xml><?xml version="1.0" encoding="utf-8"?>
<a:theme xmlns:a="http://schemas.openxmlformats.org/drawingml/2006/main" name="Tema de Offic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5240</TotalTime>
  <Words>804</Words>
  <Application>Microsoft Office PowerPoint</Application>
  <PresentationFormat>Panorámica</PresentationFormat>
  <Paragraphs>77</Paragraphs>
  <Slides>24</Slides>
  <Notes>6</Notes>
  <HiddenSlides>0</HiddenSlides>
  <MMClips>1</MMClips>
  <ScaleCrop>false</ScaleCrop>
  <HeadingPairs>
    <vt:vector size="8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8" baseType="lpstr">
      <vt:lpstr>Arial</vt:lpstr>
      <vt:lpstr>Segoe Print</vt:lpstr>
      <vt:lpstr>Ilustración de naturaleza 16x9</vt:lpstr>
      <vt:lpstr>Acrobat Document</vt:lpstr>
      <vt:lpstr>  Primaria </vt:lpstr>
      <vt:lpstr>                     Conociéndome es el mejor programa de educación socioemocional y valores para la vida, que tiene como objetivo desarrollar habilidades socioemocionales en estudiantes de preescolar, primaria y secundaria, con un enfoque integral ya que involucra al estudiante, al docente y a los padres de familia. Este programa disminuye y previene conductas de riesgo y crea entre otros, ambientes escolares libres de violencia y acoso, garantizando una convivencia escolar sana contribuyendo a una cultura de paz. Conociéndome es el único programa a nivel nacional de educación socioemocional validado científicamente, efectivo para el desarrollo de habilidades socioemocionales garantizando una convivencia escolar sana.  </vt:lpstr>
      <vt:lpstr>Primaria </vt:lpstr>
      <vt:lpstr>Nuestros Personajes </vt:lpstr>
      <vt:lpstr>Nuestros Personajes</vt:lpstr>
      <vt:lpstr>Recompensa</vt:lpstr>
      <vt:lpstr>Libro Del Alumno 1º De Primaria </vt:lpstr>
      <vt:lpstr>Planeación De Clase 1º Primaria </vt:lpstr>
      <vt:lpstr>Libro Del Alumno 2º De Primaria </vt:lpstr>
      <vt:lpstr>Planeación De Clase 2º Primaria </vt:lpstr>
      <vt:lpstr>Libro Del Alumno 3º De Primaria </vt:lpstr>
      <vt:lpstr>Planeación De Clase 3º Primaria </vt:lpstr>
      <vt:lpstr>Libro Del Alumno 4º De Primaria </vt:lpstr>
      <vt:lpstr>Planeación De Clase 4º Primaria </vt:lpstr>
      <vt:lpstr>Libro Del Alumno 5º De Primaria </vt:lpstr>
      <vt:lpstr>Planeación De Clase 5º Primaria </vt:lpstr>
      <vt:lpstr>Libro Del Alumno 6º De Primaria </vt:lpstr>
      <vt:lpstr>Planeación De Clase 6º Primaria </vt:lpstr>
      <vt:lpstr>Carteles De Emociones Y Sentimientos </vt:lpstr>
      <vt:lpstr>Carteles De Emociones Y Sentimientos </vt:lpstr>
      <vt:lpstr>Carteles De Emociones Y Sentimientos </vt:lpstr>
      <vt:lpstr>Canciones Y Componentes</vt:lpstr>
      <vt:lpstr>Sobre la autora de </vt:lpstr>
      <vt:lpstr>Gracias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Diseño del título</dc:title>
  <dc:creator>E5550</dc:creator>
  <cp:lastModifiedBy>CCabrera</cp:lastModifiedBy>
  <cp:revision>75</cp:revision>
  <dcterms:created xsi:type="dcterms:W3CDTF">2020-03-28T02:45:06Z</dcterms:created>
  <dcterms:modified xsi:type="dcterms:W3CDTF">2020-04-14T18:41:46Z</dcterms:modified>
</cp:coreProperties>
</file>